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Relationship Id="rId10" Type="http://schemas.openxmlformats.org/officeDocument/2006/relationships/image" Target="../media/image221.png"/><Relationship Id="rId11" Type="http://schemas.openxmlformats.org/officeDocument/2006/relationships/image" Target="../media/image222.png"/><Relationship Id="rId12" Type="http://schemas.openxmlformats.org/officeDocument/2006/relationships/image" Target="../media/image223.png"/><Relationship Id="rId13" Type="http://schemas.openxmlformats.org/officeDocument/2006/relationships/image" Target="../media/image224.png"/><Relationship Id="rId14" Type="http://schemas.openxmlformats.org/officeDocument/2006/relationships/image" Target="../media/image225.png"/><Relationship Id="rId15" Type="http://schemas.openxmlformats.org/officeDocument/2006/relationships/image" Target="../media/image226.png"/><Relationship Id="rId16" Type="http://schemas.openxmlformats.org/officeDocument/2006/relationships/image" Target="../media/image227.png"/><Relationship Id="rId17" Type="http://schemas.openxmlformats.org/officeDocument/2006/relationships/image" Target="../media/image228.png"/><Relationship Id="rId18" Type="http://schemas.openxmlformats.org/officeDocument/2006/relationships/image" Target="../media/image229.png"/><Relationship Id="rId19" Type="http://schemas.openxmlformats.org/officeDocument/2006/relationships/image" Target="../media/image230.png"/><Relationship Id="rId20" Type="http://schemas.openxmlformats.org/officeDocument/2006/relationships/image" Target="../media/image231.png"/><Relationship Id="rId21" Type="http://schemas.openxmlformats.org/officeDocument/2006/relationships/image" Target="../media/image232.png"/><Relationship Id="rId22" Type="http://schemas.openxmlformats.org/officeDocument/2006/relationships/image" Target="../media/image233.png"/><Relationship Id="rId23" Type="http://schemas.openxmlformats.org/officeDocument/2006/relationships/image" Target="../media/image234.png"/><Relationship Id="rId24" Type="http://schemas.openxmlformats.org/officeDocument/2006/relationships/image" Target="../media/image235.png"/><Relationship Id="rId25" Type="http://schemas.openxmlformats.org/officeDocument/2006/relationships/image" Target="../media/image236.png"/><Relationship Id="rId26" Type="http://schemas.openxmlformats.org/officeDocument/2006/relationships/image" Target="../media/image23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Relationship Id="rId9" Type="http://schemas.openxmlformats.org/officeDocument/2006/relationships/image" Target="../media/image245.png"/><Relationship Id="rId10" Type="http://schemas.openxmlformats.org/officeDocument/2006/relationships/image" Target="../media/image246.png"/><Relationship Id="rId11" Type="http://schemas.openxmlformats.org/officeDocument/2006/relationships/image" Target="../media/image247.png"/><Relationship Id="rId12" Type="http://schemas.openxmlformats.org/officeDocument/2006/relationships/image" Target="../media/image248.png"/><Relationship Id="rId13" Type="http://schemas.openxmlformats.org/officeDocument/2006/relationships/image" Target="../media/image249.png"/><Relationship Id="rId14" Type="http://schemas.openxmlformats.org/officeDocument/2006/relationships/image" Target="../media/image250.png"/><Relationship Id="rId15" Type="http://schemas.openxmlformats.org/officeDocument/2006/relationships/image" Target="../media/image251.png"/><Relationship Id="rId16" Type="http://schemas.openxmlformats.org/officeDocument/2006/relationships/image" Target="../media/image252.png"/><Relationship Id="rId17" Type="http://schemas.openxmlformats.org/officeDocument/2006/relationships/image" Target="../media/image253.png"/><Relationship Id="rId18" Type="http://schemas.openxmlformats.org/officeDocument/2006/relationships/image" Target="../media/image254.png"/><Relationship Id="rId19" Type="http://schemas.openxmlformats.org/officeDocument/2006/relationships/image" Target="../media/image255.png"/><Relationship Id="rId20" Type="http://schemas.openxmlformats.org/officeDocument/2006/relationships/image" Target="../media/image256.png"/><Relationship Id="rId21" Type="http://schemas.openxmlformats.org/officeDocument/2006/relationships/image" Target="../media/image257.png"/><Relationship Id="rId22" Type="http://schemas.openxmlformats.org/officeDocument/2006/relationships/image" Target="../media/image258.png"/><Relationship Id="rId23" Type="http://schemas.openxmlformats.org/officeDocument/2006/relationships/image" Target="../media/image259.png"/><Relationship Id="rId24" Type="http://schemas.openxmlformats.org/officeDocument/2006/relationships/image" Target="../media/image260.png"/><Relationship Id="rId25" Type="http://schemas.openxmlformats.org/officeDocument/2006/relationships/image" Target="../media/image26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Relationship Id="rId11" Type="http://schemas.openxmlformats.org/officeDocument/2006/relationships/image" Target="../media/image271.png"/><Relationship Id="rId12" Type="http://schemas.openxmlformats.org/officeDocument/2006/relationships/image" Target="../media/image272.png"/><Relationship Id="rId13" Type="http://schemas.openxmlformats.org/officeDocument/2006/relationships/image" Target="../media/image273.png"/><Relationship Id="rId14" Type="http://schemas.openxmlformats.org/officeDocument/2006/relationships/image" Target="../media/image274.png"/><Relationship Id="rId15" Type="http://schemas.openxmlformats.org/officeDocument/2006/relationships/image" Target="../media/image275.png"/><Relationship Id="rId16" Type="http://schemas.openxmlformats.org/officeDocument/2006/relationships/image" Target="../media/image276.png"/><Relationship Id="rId17" Type="http://schemas.openxmlformats.org/officeDocument/2006/relationships/image" Target="../media/image277.png"/><Relationship Id="rId18" Type="http://schemas.openxmlformats.org/officeDocument/2006/relationships/image" Target="../media/image278.png"/><Relationship Id="rId19" Type="http://schemas.openxmlformats.org/officeDocument/2006/relationships/image" Target="../media/image279.png"/><Relationship Id="rId20" Type="http://schemas.openxmlformats.org/officeDocument/2006/relationships/image" Target="../media/image280.png"/><Relationship Id="rId21" Type="http://schemas.openxmlformats.org/officeDocument/2006/relationships/image" Target="../media/image281.png"/><Relationship Id="rId22" Type="http://schemas.openxmlformats.org/officeDocument/2006/relationships/image" Target="../media/image282.png"/><Relationship Id="rId23" Type="http://schemas.openxmlformats.org/officeDocument/2006/relationships/image" Target="../media/image283.png"/><Relationship Id="rId24" Type="http://schemas.openxmlformats.org/officeDocument/2006/relationships/image" Target="../media/image284.png"/><Relationship Id="rId25" Type="http://schemas.openxmlformats.org/officeDocument/2006/relationships/image" Target="../media/image285.png"/><Relationship Id="rId26" Type="http://schemas.openxmlformats.org/officeDocument/2006/relationships/image" Target="../media/image286.png"/><Relationship Id="rId27" Type="http://schemas.openxmlformats.org/officeDocument/2006/relationships/image" Target="../media/image287.png"/><Relationship Id="rId28" Type="http://schemas.openxmlformats.org/officeDocument/2006/relationships/image" Target="../media/image288.png"/><Relationship Id="rId29" Type="http://schemas.openxmlformats.org/officeDocument/2006/relationships/image" Target="../media/image289.png"/><Relationship Id="rId30" Type="http://schemas.openxmlformats.org/officeDocument/2006/relationships/image" Target="../media/image290.png"/><Relationship Id="rId31" Type="http://schemas.openxmlformats.org/officeDocument/2006/relationships/image" Target="../media/image291.png"/><Relationship Id="rId32" Type="http://schemas.openxmlformats.org/officeDocument/2006/relationships/image" Target="../media/image292.png"/><Relationship Id="rId33" Type="http://schemas.openxmlformats.org/officeDocument/2006/relationships/image" Target="../media/image293.png"/><Relationship Id="rId34" Type="http://schemas.openxmlformats.org/officeDocument/2006/relationships/image" Target="../media/image294.png"/><Relationship Id="rId35" Type="http://schemas.openxmlformats.org/officeDocument/2006/relationships/image" Target="../media/image295.png"/><Relationship Id="rId36" Type="http://schemas.openxmlformats.org/officeDocument/2006/relationships/image" Target="../media/image296.png"/><Relationship Id="rId37" Type="http://schemas.openxmlformats.org/officeDocument/2006/relationships/image" Target="../media/image29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Relationship Id="rId9" Type="http://schemas.openxmlformats.org/officeDocument/2006/relationships/image" Target="../media/image305.png"/><Relationship Id="rId10" Type="http://schemas.openxmlformats.org/officeDocument/2006/relationships/image" Target="../media/image306.png"/><Relationship Id="rId11" Type="http://schemas.openxmlformats.org/officeDocument/2006/relationships/image" Target="../media/image307.png"/><Relationship Id="rId12" Type="http://schemas.openxmlformats.org/officeDocument/2006/relationships/image" Target="../media/image308.png"/><Relationship Id="rId13" Type="http://schemas.openxmlformats.org/officeDocument/2006/relationships/image" Target="../media/image309.png"/><Relationship Id="rId14" Type="http://schemas.openxmlformats.org/officeDocument/2006/relationships/image" Target="../media/image310.png"/><Relationship Id="rId15" Type="http://schemas.openxmlformats.org/officeDocument/2006/relationships/image" Target="../media/image311.png"/><Relationship Id="rId16" Type="http://schemas.openxmlformats.org/officeDocument/2006/relationships/image" Target="../media/image312.png"/><Relationship Id="rId17" Type="http://schemas.openxmlformats.org/officeDocument/2006/relationships/image" Target="../media/image313.png"/><Relationship Id="rId18" Type="http://schemas.openxmlformats.org/officeDocument/2006/relationships/image" Target="../media/image314.png"/><Relationship Id="rId19" Type="http://schemas.openxmlformats.org/officeDocument/2006/relationships/image" Target="../media/image315.png"/><Relationship Id="rId20" Type="http://schemas.openxmlformats.org/officeDocument/2006/relationships/image" Target="../media/image316.png"/><Relationship Id="rId21" Type="http://schemas.openxmlformats.org/officeDocument/2006/relationships/image" Target="../media/image317.png"/><Relationship Id="rId22" Type="http://schemas.openxmlformats.org/officeDocument/2006/relationships/image" Target="../media/image318.png"/><Relationship Id="rId23" Type="http://schemas.openxmlformats.org/officeDocument/2006/relationships/image" Target="../media/image319.png"/><Relationship Id="rId24" Type="http://schemas.openxmlformats.org/officeDocument/2006/relationships/image" Target="../media/image320.png"/><Relationship Id="rId25" Type="http://schemas.openxmlformats.org/officeDocument/2006/relationships/image" Target="../media/image321.png"/><Relationship Id="rId26" Type="http://schemas.openxmlformats.org/officeDocument/2006/relationships/image" Target="../media/image322.png"/><Relationship Id="rId27" Type="http://schemas.openxmlformats.org/officeDocument/2006/relationships/image" Target="../media/image32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4.png"/><Relationship Id="rId3" Type="http://schemas.openxmlformats.org/officeDocument/2006/relationships/image" Target="../media/image325.png"/><Relationship Id="rId4" Type="http://schemas.openxmlformats.org/officeDocument/2006/relationships/image" Target="../media/image326.png"/><Relationship Id="rId5" Type="http://schemas.openxmlformats.org/officeDocument/2006/relationships/image" Target="../media/image327.png"/><Relationship Id="rId6" Type="http://schemas.openxmlformats.org/officeDocument/2006/relationships/image" Target="../media/image328.png"/><Relationship Id="rId7" Type="http://schemas.openxmlformats.org/officeDocument/2006/relationships/image" Target="../media/image329.png"/><Relationship Id="rId8" Type="http://schemas.openxmlformats.org/officeDocument/2006/relationships/image" Target="../media/image330.png"/><Relationship Id="rId9" Type="http://schemas.openxmlformats.org/officeDocument/2006/relationships/image" Target="../media/image331.png"/><Relationship Id="rId10" Type="http://schemas.openxmlformats.org/officeDocument/2006/relationships/image" Target="../media/image332.png"/><Relationship Id="rId11" Type="http://schemas.openxmlformats.org/officeDocument/2006/relationships/image" Target="../media/image333.png"/><Relationship Id="rId12" Type="http://schemas.openxmlformats.org/officeDocument/2006/relationships/image" Target="../media/image334.png"/><Relationship Id="rId13" Type="http://schemas.openxmlformats.org/officeDocument/2006/relationships/image" Target="../media/image335.png"/><Relationship Id="rId14" Type="http://schemas.openxmlformats.org/officeDocument/2006/relationships/image" Target="../media/image336.png"/><Relationship Id="rId15" Type="http://schemas.openxmlformats.org/officeDocument/2006/relationships/image" Target="../media/image337.png"/><Relationship Id="rId16" Type="http://schemas.openxmlformats.org/officeDocument/2006/relationships/image" Target="../media/image338.png"/><Relationship Id="rId17" Type="http://schemas.openxmlformats.org/officeDocument/2006/relationships/image" Target="../media/image339.png"/><Relationship Id="rId18" Type="http://schemas.openxmlformats.org/officeDocument/2006/relationships/image" Target="../media/image340.png"/><Relationship Id="rId19" Type="http://schemas.openxmlformats.org/officeDocument/2006/relationships/image" Target="../media/image341.png"/><Relationship Id="rId20" Type="http://schemas.openxmlformats.org/officeDocument/2006/relationships/image" Target="../media/image342.png"/><Relationship Id="rId21" Type="http://schemas.openxmlformats.org/officeDocument/2006/relationships/image" Target="../media/image343.png"/><Relationship Id="rId22" Type="http://schemas.openxmlformats.org/officeDocument/2006/relationships/image" Target="../media/image344.png"/><Relationship Id="rId23" Type="http://schemas.openxmlformats.org/officeDocument/2006/relationships/image" Target="../media/image345.png"/><Relationship Id="rId24" Type="http://schemas.openxmlformats.org/officeDocument/2006/relationships/image" Target="../media/image346.png"/><Relationship Id="rId25" Type="http://schemas.openxmlformats.org/officeDocument/2006/relationships/image" Target="../media/image347.png"/><Relationship Id="rId26" Type="http://schemas.openxmlformats.org/officeDocument/2006/relationships/image" Target="../media/image348.png"/><Relationship Id="rId27" Type="http://schemas.openxmlformats.org/officeDocument/2006/relationships/image" Target="../media/image349.png"/><Relationship Id="rId28" Type="http://schemas.openxmlformats.org/officeDocument/2006/relationships/image" Target="../media/image350.png"/><Relationship Id="rId29" Type="http://schemas.openxmlformats.org/officeDocument/2006/relationships/image" Target="../media/image351.png"/><Relationship Id="rId30" Type="http://schemas.openxmlformats.org/officeDocument/2006/relationships/image" Target="../media/image352.png"/><Relationship Id="rId31" Type="http://schemas.openxmlformats.org/officeDocument/2006/relationships/image" Target="../media/image353.png"/><Relationship Id="rId32" Type="http://schemas.openxmlformats.org/officeDocument/2006/relationships/image" Target="../media/image354.png"/><Relationship Id="rId33" Type="http://schemas.openxmlformats.org/officeDocument/2006/relationships/image" Target="../media/image355.png"/><Relationship Id="rId34" Type="http://schemas.openxmlformats.org/officeDocument/2006/relationships/image" Target="../media/image356.png"/><Relationship Id="rId35" Type="http://schemas.openxmlformats.org/officeDocument/2006/relationships/image" Target="../media/image357.png"/><Relationship Id="rId36" Type="http://schemas.openxmlformats.org/officeDocument/2006/relationships/image" Target="../media/image358.png"/><Relationship Id="rId37" Type="http://schemas.openxmlformats.org/officeDocument/2006/relationships/image" Target="../media/image359.png"/><Relationship Id="rId38" Type="http://schemas.openxmlformats.org/officeDocument/2006/relationships/image" Target="../media/image360.png"/><Relationship Id="rId39" Type="http://schemas.openxmlformats.org/officeDocument/2006/relationships/image" Target="../media/image361.png"/><Relationship Id="rId40" Type="http://schemas.openxmlformats.org/officeDocument/2006/relationships/image" Target="../media/image362.png"/><Relationship Id="rId41" Type="http://schemas.openxmlformats.org/officeDocument/2006/relationships/image" Target="../media/image363.png"/><Relationship Id="rId42" Type="http://schemas.openxmlformats.org/officeDocument/2006/relationships/image" Target="../media/image364.png"/><Relationship Id="rId43" Type="http://schemas.openxmlformats.org/officeDocument/2006/relationships/image" Target="../media/image365.png"/><Relationship Id="rId44" Type="http://schemas.openxmlformats.org/officeDocument/2006/relationships/image" Target="../media/image366.png"/><Relationship Id="rId45" Type="http://schemas.openxmlformats.org/officeDocument/2006/relationships/image" Target="../media/image367.png"/><Relationship Id="rId46" Type="http://schemas.openxmlformats.org/officeDocument/2006/relationships/image" Target="../media/image368.png"/><Relationship Id="rId47" Type="http://schemas.openxmlformats.org/officeDocument/2006/relationships/image" Target="../media/image369.png"/><Relationship Id="rId48" Type="http://schemas.openxmlformats.org/officeDocument/2006/relationships/image" Target="../media/image370.png"/><Relationship Id="rId49" Type="http://schemas.openxmlformats.org/officeDocument/2006/relationships/image" Target="../media/image371.png"/><Relationship Id="rId50" Type="http://schemas.openxmlformats.org/officeDocument/2006/relationships/image" Target="../media/image372.png"/><Relationship Id="rId51" Type="http://schemas.openxmlformats.org/officeDocument/2006/relationships/image" Target="../media/image373.png"/><Relationship Id="rId52" Type="http://schemas.openxmlformats.org/officeDocument/2006/relationships/image" Target="../media/image374.png"/><Relationship Id="rId53" Type="http://schemas.openxmlformats.org/officeDocument/2006/relationships/image" Target="../media/image375.png"/><Relationship Id="rId54" Type="http://schemas.openxmlformats.org/officeDocument/2006/relationships/image" Target="../media/image376.png"/><Relationship Id="rId55" Type="http://schemas.openxmlformats.org/officeDocument/2006/relationships/image" Target="../media/image377.png"/><Relationship Id="rId56" Type="http://schemas.openxmlformats.org/officeDocument/2006/relationships/image" Target="../media/image378.png"/><Relationship Id="rId57" Type="http://schemas.openxmlformats.org/officeDocument/2006/relationships/image" Target="../media/image379.png"/><Relationship Id="rId58" Type="http://schemas.openxmlformats.org/officeDocument/2006/relationships/image" Target="../media/image380.png"/><Relationship Id="rId59" Type="http://schemas.openxmlformats.org/officeDocument/2006/relationships/image" Target="../media/image38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2.png"/><Relationship Id="rId3" Type="http://schemas.openxmlformats.org/officeDocument/2006/relationships/image" Target="../media/image383.png"/><Relationship Id="rId4" Type="http://schemas.openxmlformats.org/officeDocument/2006/relationships/image" Target="../media/image384.png"/><Relationship Id="rId5" Type="http://schemas.openxmlformats.org/officeDocument/2006/relationships/image" Target="../media/image385.png"/><Relationship Id="rId6" Type="http://schemas.openxmlformats.org/officeDocument/2006/relationships/image" Target="../media/image386.png"/><Relationship Id="rId7" Type="http://schemas.openxmlformats.org/officeDocument/2006/relationships/image" Target="../media/image387.png"/><Relationship Id="rId8" Type="http://schemas.openxmlformats.org/officeDocument/2006/relationships/image" Target="../media/image388.png"/><Relationship Id="rId9" Type="http://schemas.openxmlformats.org/officeDocument/2006/relationships/image" Target="../media/image389.png"/><Relationship Id="rId10" Type="http://schemas.openxmlformats.org/officeDocument/2006/relationships/image" Target="../media/image39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1.png"/><Relationship Id="rId3" Type="http://schemas.openxmlformats.org/officeDocument/2006/relationships/image" Target="../media/image392.png"/><Relationship Id="rId4" Type="http://schemas.openxmlformats.org/officeDocument/2006/relationships/image" Target="../media/image393.png"/><Relationship Id="rId5" Type="http://schemas.openxmlformats.org/officeDocument/2006/relationships/image" Target="../media/image394.png"/><Relationship Id="rId6" Type="http://schemas.openxmlformats.org/officeDocument/2006/relationships/image" Target="../media/image395.png"/><Relationship Id="rId7" Type="http://schemas.openxmlformats.org/officeDocument/2006/relationships/image" Target="../media/image396.png"/><Relationship Id="rId8" Type="http://schemas.openxmlformats.org/officeDocument/2006/relationships/image" Target="../media/image397.png"/><Relationship Id="rId9" Type="http://schemas.openxmlformats.org/officeDocument/2006/relationships/image" Target="../media/image398.png"/><Relationship Id="rId10" Type="http://schemas.openxmlformats.org/officeDocument/2006/relationships/image" Target="../media/image399.png"/><Relationship Id="rId11" Type="http://schemas.openxmlformats.org/officeDocument/2006/relationships/image" Target="../media/image400.png"/><Relationship Id="rId12" Type="http://schemas.openxmlformats.org/officeDocument/2006/relationships/image" Target="../media/image40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2.png"/><Relationship Id="rId3" Type="http://schemas.openxmlformats.org/officeDocument/2006/relationships/image" Target="../media/image403.png"/><Relationship Id="rId4" Type="http://schemas.openxmlformats.org/officeDocument/2006/relationships/image" Target="../media/image404.png"/><Relationship Id="rId5" Type="http://schemas.openxmlformats.org/officeDocument/2006/relationships/image" Target="../media/image405.png"/><Relationship Id="rId6" Type="http://schemas.openxmlformats.org/officeDocument/2006/relationships/image" Target="../media/image406.png"/><Relationship Id="rId7" Type="http://schemas.openxmlformats.org/officeDocument/2006/relationships/image" Target="../media/image407.png"/><Relationship Id="rId8" Type="http://schemas.openxmlformats.org/officeDocument/2006/relationships/image" Target="../media/image408.png"/><Relationship Id="rId9" Type="http://schemas.openxmlformats.org/officeDocument/2006/relationships/image" Target="../media/image409.png"/><Relationship Id="rId10" Type="http://schemas.openxmlformats.org/officeDocument/2006/relationships/image" Target="../media/image410.png"/><Relationship Id="rId11" Type="http://schemas.openxmlformats.org/officeDocument/2006/relationships/image" Target="../media/image411.png"/><Relationship Id="rId12" Type="http://schemas.openxmlformats.org/officeDocument/2006/relationships/image" Target="../media/image412.png"/><Relationship Id="rId13" Type="http://schemas.openxmlformats.org/officeDocument/2006/relationships/image" Target="../media/image413.png"/><Relationship Id="rId14" Type="http://schemas.openxmlformats.org/officeDocument/2006/relationships/image" Target="../media/image414.png"/><Relationship Id="rId15" Type="http://schemas.openxmlformats.org/officeDocument/2006/relationships/image" Target="../media/image415.png"/><Relationship Id="rId16" Type="http://schemas.openxmlformats.org/officeDocument/2006/relationships/image" Target="../media/image416.png"/><Relationship Id="rId17" Type="http://schemas.openxmlformats.org/officeDocument/2006/relationships/image" Target="../media/image417.png"/><Relationship Id="rId18" Type="http://schemas.openxmlformats.org/officeDocument/2006/relationships/image" Target="../media/image418.png"/><Relationship Id="rId19" Type="http://schemas.openxmlformats.org/officeDocument/2006/relationships/image" Target="../media/image419.png"/><Relationship Id="rId20" Type="http://schemas.openxmlformats.org/officeDocument/2006/relationships/image" Target="../media/image420.png"/><Relationship Id="rId21" Type="http://schemas.openxmlformats.org/officeDocument/2006/relationships/image" Target="../media/image421.png"/><Relationship Id="rId22" Type="http://schemas.openxmlformats.org/officeDocument/2006/relationships/image" Target="../media/image422.png"/><Relationship Id="rId23" Type="http://schemas.openxmlformats.org/officeDocument/2006/relationships/image" Target="../media/image42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4.png"/><Relationship Id="rId3" Type="http://schemas.openxmlformats.org/officeDocument/2006/relationships/image" Target="../media/image425.png"/><Relationship Id="rId4" Type="http://schemas.openxmlformats.org/officeDocument/2006/relationships/image" Target="../media/image426.png"/><Relationship Id="rId5" Type="http://schemas.openxmlformats.org/officeDocument/2006/relationships/image" Target="../media/image427.png"/><Relationship Id="rId6" Type="http://schemas.openxmlformats.org/officeDocument/2006/relationships/image" Target="../media/image428.png"/><Relationship Id="rId7" Type="http://schemas.openxmlformats.org/officeDocument/2006/relationships/image" Target="../media/image429.png"/><Relationship Id="rId8" Type="http://schemas.openxmlformats.org/officeDocument/2006/relationships/image" Target="../media/image430.png"/><Relationship Id="rId9" Type="http://schemas.openxmlformats.org/officeDocument/2006/relationships/image" Target="../media/image431.png"/><Relationship Id="rId10" Type="http://schemas.openxmlformats.org/officeDocument/2006/relationships/image" Target="../media/image432.png"/><Relationship Id="rId11" Type="http://schemas.openxmlformats.org/officeDocument/2006/relationships/image" Target="../media/image433.png"/><Relationship Id="rId12" Type="http://schemas.openxmlformats.org/officeDocument/2006/relationships/image" Target="../media/image434.png"/><Relationship Id="rId13" Type="http://schemas.openxmlformats.org/officeDocument/2006/relationships/image" Target="../media/image435.png"/><Relationship Id="rId14" Type="http://schemas.openxmlformats.org/officeDocument/2006/relationships/image" Target="../media/image436.png"/><Relationship Id="rId15" Type="http://schemas.openxmlformats.org/officeDocument/2006/relationships/image" Target="../media/image437.png"/><Relationship Id="rId16" Type="http://schemas.openxmlformats.org/officeDocument/2006/relationships/image" Target="../media/image438.png"/><Relationship Id="rId17" Type="http://schemas.openxmlformats.org/officeDocument/2006/relationships/image" Target="../media/image439.png"/><Relationship Id="rId18" Type="http://schemas.openxmlformats.org/officeDocument/2006/relationships/image" Target="../media/image440.png"/><Relationship Id="rId19" Type="http://schemas.openxmlformats.org/officeDocument/2006/relationships/image" Target="../media/image441.png"/><Relationship Id="rId20" Type="http://schemas.openxmlformats.org/officeDocument/2006/relationships/image" Target="../media/image442.png"/><Relationship Id="rId21" Type="http://schemas.openxmlformats.org/officeDocument/2006/relationships/image" Target="../media/image443.png"/><Relationship Id="rId22" Type="http://schemas.openxmlformats.org/officeDocument/2006/relationships/image" Target="../media/image444.png"/><Relationship Id="rId23" Type="http://schemas.openxmlformats.org/officeDocument/2006/relationships/image" Target="../media/image445.png"/><Relationship Id="rId24" Type="http://schemas.openxmlformats.org/officeDocument/2006/relationships/image" Target="../media/image446.png"/><Relationship Id="rId25" Type="http://schemas.openxmlformats.org/officeDocument/2006/relationships/image" Target="../media/image447.png"/><Relationship Id="rId26" Type="http://schemas.openxmlformats.org/officeDocument/2006/relationships/image" Target="../media/image448.png"/><Relationship Id="rId27" Type="http://schemas.openxmlformats.org/officeDocument/2006/relationships/image" Target="../media/image449.png"/><Relationship Id="rId28" Type="http://schemas.openxmlformats.org/officeDocument/2006/relationships/image" Target="../media/image45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Relationship Id="rId20" Type="http://schemas.openxmlformats.org/officeDocument/2006/relationships/image" Target="../media/image55.png"/><Relationship Id="rId21" Type="http://schemas.openxmlformats.org/officeDocument/2006/relationships/image" Target="../media/image56.png"/><Relationship Id="rId22" Type="http://schemas.openxmlformats.org/officeDocument/2006/relationships/image" Target="../media/image57.png"/><Relationship Id="rId23" Type="http://schemas.openxmlformats.org/officeDocument/2006/relationships/image" Target="../media/image58.png"/><Relationship Id="rId24" Type="http://schemas.openxmlformats.org/officeDocument/2006/relationships/image" Target="../media/image59.png"/><Relationship Id="rId25" Type="http://schemas.openxmlformats.org/officeDocument/2006/relationships/image" Target="../media/image60.png"/><Relationship Id="rId26" Type="http://schemas.openxmlformats.org/officeDocument/2006/relationships/image" Target="../media/image61.png"/><Relationship Id="rId27" Type="http://schemas.openxmlformats.org/officeDocument/2006/relationships/image" Target="../media/image62.png"/><Relationship Id="rId28" Type="http://schemas.openxmlformats.org/officeDocument/2006/relationships/image" Target="../media/image63.png"/><Relationship Id="rId29" Type="http://schemas.openxmlformats.org/officeDocument/2006/relationships/image" Target="../media/image64.png"/><Relationship Id="rId30" Type="http://schemas.openxmlformats.org/officeDocument/2006/relationships/image" Target="../media/image6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Relationship Id="rId16" Type="http://schemas.openxmlformats.org/officeDocument/2006/relationships/image" Target="../media/image80.png"/><Relationship Id="rId17" Type="http://schemas.openxmlformats.org/officeDocument/2006/relationships/image" Target="../media/image81.png"/><Relationship Id="rId18" Type="http://schemas.openxmlformats.org/officeDocument/2006/relationships/image" Target="../media/image82.png"/><Relationship Id="rId19" Type="http://schemas.openxmlformats.org/officeDocument/2006/relationships/image" Target="../media/image83.png"/><Relationship Id="rId20" Type="http://schemas.openxmlformats.org/officeDocument/2006/relationships/image" Target="../media/image84.png"/><Relationship Id="rId21" Type="http://schemas.openxmlformats.org/officeDocument/2006/relationships/image" Target="../media/image85.png"/><Relationship Id="rId22" Type="http://schemas.openxmlformats.org/officeDocument/2006/relationships/image" Target="../media/image86.png"/><Relationship Id="rId23" Type="http://schemas.openxmlformats.org/officeDocument/2006/relationships/image" Target="../media/image87.png"/><Relationship Id="rId24" Type="http://schemas.openxmlformats.org/officeDocument/2006/relationships/image" Target="../media/image88.png"/><Relationship Id="rId25" Type="http://schemas.openxmlformats.org/officeDocument/2006/relationships/image" Target="../media/image89.png"/><Relationship Id="rId26" Type="http://schemas.openxmlformats.org/officeDocument/2006/relationships/image" Target="../media/image90.png"/><Relationship Id="rId27" Type="http://schemas.openxmlformats.org/officeDocument/2006/relationships/image" Target="../media/image91.png"/><Relationship Id="rId28" Type="http://schemas.openxmlformats.org/officeDocument/2006/relationships/image" Target="../media/image92.png"/><Relationship Id="rId29" Type="http://schemas.openxmlformats.org/officeDocument/2006/relationships/image" Target="../media/image93.png"/><Relationship Id="rId30" Type="http://schemas.openxmlformats.org/officeDocument/2006/relationships/image" Target="../media/image9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5" Type="http://schemas.openxmlformats.org/officeDocument/2006/relationships/image" Target="../media/image108.png"/><Relationship Id="rId16" Type="http://schemas.openxmlformats.org/officeDocument/2006/relationships/image" Target="../media/image109.png"/><Relationship Id="rId17" Type="http://schemas.openxmlformats.org/officeDocument/2006/relationships/image" Target="../media/image110.png"/><Relationship Id="rId18" Type="http://schemas.openxmlformats.org/officeDocument/2006/relationships/image" Target="../media/image111.png"/><Relationship Id="rId19" Type="http://schemas.openxmlformats.org/officeDocument/2006/relationships/image" Target="../media/image112.png"/><Relationship Id="rId20" Type="http://schemas.openxmlformats.org/officeDocument/2006/relationships/image" Target="../media/image113.png"/><Relationship Id="rId21" Type="http://schemas.openxmlformats.org/officeDocument/2006/relationships/image" Target="../media/image114.png"/><Relationship Id="rId22" Type="http://schemas.openxmlformats.org/officeDocument/2006/relationships/image" Target="../media/image115.png"/><Relationship Id="rId23" Type="http://schemas.openxmlformats.org/officeDocument/2006/relationships/image" Target="../media/image116.png"/><Relationship Id="rId24" Type="http://schemas.openxmlformats.org/officeDocument/2006/relationships/image" Target="../media/image117.png"/><Relationship Id="rId25" Type="http://schemas.openxmlformats.org/officeDocument/2006/relationships/image" Target="../media/image118.png"/><Relationship Id="rId26" Type="http://schemas.openxmlformats.org/officeDocument/2006/relationships/image" Target="../media/image119.png"/><Relationship Id="rId27" Type="http://schemas.openxmlformats.org/officeDocument/2006/relationships/image" Target="../media/image120.png"/><Relationship Id="rId28" Type="http://schemas.openxmlformats.org/officeDocument/2006/relationships/image" Target="../media/image121.png"/><Relationship Id="rId29" Type="http://schemas.openxmlformats.org/officeDocument/2006/relationships/image" Target="../media/image122.png"/><Relationship Id="rId30" Type="http://schemas.openxmlformats.org/officeDocument/2006/relationships/image" Target="../media/image12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Relationship Id="rId17" Type="http://schemas.openxmlformats.org/officeDocument/2006/relationships/image" Target="../media/image139.png"/><Relationship Id="rId18" Type="http://schemas.openxmlformats.org/officeDocument/2006/relationships/image" Target="../media/image140.png"/><Relationship Id="rId19" Type="http://schemas.openxmlformats.org/officeDocument/2006/relationships/image" Target="../media/image141.png"/><Relationship Id="rId20" Type="http://schemas.openxmlformats.org/officeDocument/2006/relationships/image" Target="../media/image142.png"/><Relationship Id="rId21" Type="http://schemas.openxmlformats.org/officeDocument/2006/relationships/image" Target="../media/image143.png"/><Relationship Id="rId22" Type="http://schemas.openxmlformats.org/officeDocument/2006/relationships/image" Target="../media/image144.png"/><Relationship Id="rId23" Type="http://schemas.openxmlformats.org/officeDocument/2006/relationships/image" Target="../media/image145.png"/><Relationship Id="rId24" Type="http://schemas.openxmlformats.org/officeDocument/2006/relationships/image" Target="../media/image146.png"/><Relationship Id="rId25" Type="http://schemas.openxmlformats.org/officeDocument/2006/relationships/image" Target="../media/image14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20" Type="http://schemas.openxmlformats.org/officeDocument/2006/relationships/image" Target="../media/image166.png"/><Relationship Id="rId21" Type="http://schemas.openxmlformats.org/officeDocument/2006/relationships/image" Target="../media/image167.png"/><Relationship Id="rId22" Type="http://schemas.openxmlformats.org/officeDocument/2006/relationships/image" Target="../media/image168.png"/><Relationship Id="rId23" Type="http://schemas.openxmlformats.org/officeDocument/2006/relationships/image" Target="../media/image169.png"/><Relationship Id="rId24" Type="http://schemas.openxmlformats.org/officeDocument/2006/relationships/image" Target="../media/image170.png"/><Relationship Id="rId25" Type="http://schemas.openxmlformats.org/officeDocument/2006/relationships/image" Target="../media/image17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Relationship Id="rId12" Type="http://schemas.openxmlformats.org/officeDocument/2006/relationships/image" Target="../media/image182.png"/><Relationship Id="rId13" Type="http://schemas.openxmlformats.org/officeDocument/2006/relationships/image" Target="../media/image183.png"/><Relationship Id="rId14" Type="http://schemas.openxmlformats.org/officeDocument/2006/relationships/image" Target="../media/image184.png"/><Relationship Id="rId15" Type="http://schemas.openxmlformats.org/officeDocument/2006/relationships/image" Target="../media/image185.png"/><Relationship Id="rId16" Type="http://schemas.openxmlformats.org/officeDocument/2006/relationships/image" Target="../media/image186.png"/><Relationship Id="rId17" Type="http://schemas.openxmlformats.org/officeDocument/2006/relationships/image" Target="../media/image18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1" Type="http://schemas.openxmlformats.org/officeDocument/2006/relationships/image" Target="../media/image197.png"/><Relationship Id="rId12" Type="http://schemas.openxmlformats.org/officeDocument/2006/relationships/image" Target="../media/image198.png"/><Relationship Id="rId13" Type="http://schemas.openxmlformats.org/officeDocument/2006/relationships/image" Target="../media/image199.png"/><Relationship Id="rId14" Type="http://schemas.openxmlformats.org/officeDocument/2006/relationships/image" Target="../media/image200.png"/><Relationship Id="rId15" Type="http://schemas.openxmlformats.org/officeDocument/2006/relationships/image" Target="../media/image201.png"/><Relationship Id="rId16" Type="http://schemas.openxmlformats.org/officeDocument/2006/relationships/image" Target="../media/image202.png"/><Relationship Id="rId17" Type="http://schemas.openxmlformats.org/officeDocument/2006/relationships/image" Target="../media/image203.png"/><Relationship Id="rId18" Type="http://schemas.openxmlformats.org/officeDocument/2006/relationships/image" Target="../media/image204.png"/><Relationship Id="rId19" Type="http://schemas.openxmlformats.org/officeDocument/2006/relationships/image" Target="../media/image205.png"/><Relationship Id="rId20" Type="http://schemas.openxmlformats.org/officeDocument/2006/relationships/image" Target="../media/image206.png"/><Relationship Id="rId21" Type="http://schemas.openxmlformats.org/officeDocument/2006/relationships/image" Target="../media/image207.png"/><Relationship Id="rId22" Type="http://schemas.openxmlformats.org/officeDocument/2006/relationships/image" Target="../media/image208.png"/><Relationship Id="rId23" Type="http://schemas.openxmlformats.org/officeDocument/2006/relationships/image" Target="../media/image209.png"/><Relationship Id="rId24" Type="http://schemas.openxmlformats.org/officeDocument/2006/relationships/image" Target="../media/image210.png"/><Relationship Id="rId25" Type="http://schemas.openxmlformats.org/officeDocument/2006/relationships/image" Target="../media/image211.png"/><Relationship Id="rId26" Type="http://schemas.openxmlformats.org/officeDocument/2006/relationships/image" Target="../media/image2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2028" y="6746846"/>
            <a:ext cx="16921659" cy="3102981"/>
            <a:chOff x="682028" y="6746846"/>
            <a:chExt cx="16921659" cy="31029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2028" y="6746846"/>
              <a:ext cx="16921659" cy="31029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2110" y="7050617"/>
            <a:ext cx="4862702" cy="14532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55978" y="7806588"/>
            <a:ext cx="394072" cy="394072"/>
            <a:chOff x="5155978" y="7806588"/>
            <a:chExt cx="394072" cy="39407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155978" y="7806588"/>
              <a:ext cx="394072" cy="394072"/>
              <a:chOff x="5155978" y="7806588"/>
              <a:chExt cx="394072" cy="39407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55978" y="7806588"/>
                <a:ext cx="394072" cy="39407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274385" y="7929335"/>
              <a:ext cx="195353" cy="154927"/>
              <a:chOff x="5274385" y="7929335"/>
              <a:chExt cx="195353" cy="15492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6200000">
                <a:off x="5274385" y="7929335"/>
                <a:ext cx="195353" cy="15492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551448" y="-323810"/>
            <a:ext cx="9619048" cy="10295238"/>
            <a:chOff x="7551448" y="-323810"/>
            <a:chExt cx="9619048" cy="1029523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151586" y="216939"/>
              <a:ext cx="8415103" cy="9212785"/>
              <a:chOff x="8151586" y="216939"/>
              <a:chExt cx="8415103" cy="921278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480000">
                <a:off x="4264439" y="-4069048"/>
                <a:ext cx="16830206" cy="18425570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480000">
                <a:off x="8151586" y="216939"/>
                <a:ext cx="8415103" cy="921278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640203" y="1208422"/>
              <a:ext cx="3124011" cy="6540995"/>
              <a:chOff x="12640203" y="1208422"/>
              <a:chExt cx="3124011" cy="65409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480000">
                <a:off x="12640203" y="1208422"/>
                <a:ext cx="3124011" cy="6540995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7687" y="8375230"/>
            <a:ext cx="2637137" cy="58587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67478" y="8375230"/>
            <a:ext cx="4060680" cy="58587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42493" y="8375226"/>
            <a:ext cx="5787756" cy="54777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5436" y="945309"/>
            <a:ext cx="484437" cy="484437"/>
            <a:chOff x="1195436" y="945309"/>
            <a:chExt cx="484437" cy="48443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5436" y="945309"/>
              <a:ext cx="484437" cy="4844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4321" y="1121437"/>
            <a:ext cx="326666" cy="132182"/>
            <a:chOff x="1274321" y="1121437"/>
            <a:chExt cx="326666" cy="13218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4321" y="1121437"/>
              <a:ext cx="326666" cy="13218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8610" y="1327540"/>
            <a:ext cx="5115217" cy="105328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5335" y="2328430"/>
            <a:ext cx="4758232" cy="137708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3907" y="8736393"/>
            <a:ext cx="1262485" cy="8628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01247" y="3185550"/>
            <a:ext cx="4659755" cy="2078968"/>
            <a:chOff x="1101247" y="3185550"/>
            <a:chExt cx="4659755" cy="207896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1247" y="3185550"/>
              <a:ext cx="4659755" cy="207896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552212" y="8736393"/>
            <a:ext cx="1310104" cy="86282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107336" y="8736393"/>
            <a:ext cx="1310104" cy="8628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19334" y="8337062"/>
            <a:ext cx="3516375" cy="1267728"/>
            <a:chOff x="11119334" y="8337062"/>
            <a:chExt cx="3516375" cy="12677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9334" y="8337062"/>
              <a:ext cx="3516375" cy="12677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794" y="458117"/>
            <a:ext cx="7469548" cy="16803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50163" y="2174109"/>
            <a:ext cx="5012861" cy="9868173"/>
            <a:chOff x="2150163" y="2174109"/>
            <a:chExt cx="5012861" cy="98681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0163" y="2174109"/>
              <a:ext cx="5012861" cy="98681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07897" y="920989"/>
            <a:ext cx="3257800" cy="649261"/>
            <a:chOff x="11307897" y="920989"/>
            <a:chExt cx="3257800" cy="64926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307897" y="920989"/>
              <a:ext cx="3257800" cy="649261"/>
              <a:chOff x="11307897" y="920989"/>
              <a:chExt cx="3257800" cy="64926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307897" y="920989"/>
                <a:ext cx="3257800" cy="64926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46204" y="906457"/>
              <a:ext cx="3335000" cy="8039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75010" y="4642292"/>
            <a:ext cx="4363191" cy="1267728"/>
            <a:chOff x="2475010" y="4642292"/>
            <a:chExt cx="4363191" cy="12677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75010" y="4642292"/>
              <a:ext cx="4363191" cy="126772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75003" y="4215981"/>
            <a:ext cx="3973314" cy="8884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66466" y="3330609"/>
            <a:ext cx="5173354" cy="100349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24485" y="4592327"/>
            <a:ext cx="6316778" cy="20511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08488" y="3092812"/>
            <a:ext cx="5951923" cy="129020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12384" y="8403955"/>
            <a:ext cx="4260283" cy="127806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11714" y="6176018"/>
            <a:ext cx="5754339" cy="20511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445663" y="2221728"/>
            <a:ext cx="2091766" cy="667395"/>
            <a:chOff x="8445663" y="2221728"/>
            <a:chExt cx="2091766" cy="66739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445663" y="2221728"/>
              <a:ext cx="2091766" cy="667395"/>
              <a:chOff x="8445663" y="2221728"/>
              <a:chExt cx="2091766" cy="66739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445663" y="2221728"/>
                <a:ext cx="2091766" cy="66739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62168" y="2161812"/>
              <a:ext cx="2444218" cy="8965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63951" y="2174109"/>
            <a:ext cx="2091766" cy="667395"/>
            <a:chOff x="11763951" y="2174109"/>
            <a:chExt cx="2091766" cy="66739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763951" y="2174109"/>
              <a:ext cx="2091766" cy="667395"/>
              <a:chOff x="11763951" y="2174109"/>
              <a:chExt cx="2091766" cy="66739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763951" y="2174109"/>
                <a:ext cx="2091766" cy="667395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83792" y="2076098"/>
              <a:ext cx="2851742" cy="9251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126871" y="2164585"/>
            <a:ext cx="2091766" cy="667395"/>
            <a:chOff x="15126871" y="2164585"/>
            <a:chExt cx="2091766" cy="66739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5126871" y="2164585"/>
              <a:ext cx="2091766" cy="667395"/>
              <a:chOff x="15126871" y="2164585"/>
              <a:chExt cx="2091766" cy="66739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126871" y="2164585"/>
                <a:ext cx="2091766" cy="667395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32244" y="2066575"/>
              <a:ext cx="2692476" cy="9727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37328" y="4446591"/>
            <a:ext cx="2136313" cy="901524"/>
            <a:chOff x="11837328" y="4446591"/>
            <a:chExt cx="2136313" cy="90152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37328" y="4446591"/>
              <a:ext cx="2136313" cy="90152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080043" y="6146816"/>
            <a:ext cx="4212538" cy="199315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414238" y="4683671"/>
            <a:ext cx="5228329" cy="170970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700571" y="8022985"/>
            <a:ext cx="561396" cy="561396"/>
            <a:chOff x="12700571" y="8022985"/>
            <a:chExt cx="561396" cy="56139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2700571" y="8022985"/>
              <a:ext cx="561396" cy="5613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746501" y="4318274"/>
            <a:ext cx="561396" cy="561396"/>
            <a:chOff x="10746501" y="4318274"/>
            <a:chExt cx="561396" cy="56139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746501" y="4318274"/>
              <a:ext cx="561396" cy="56139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171456" y="6280765"/>
            <a:ext cx="561396" cy="561396"/>
            <a:chOff x="14171456" y="6280765"/>
            <a:chExt cx="561396" cy="56139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171456" y="6280765"/>
              <a:ext cx="561396" cy="56139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409699" y="9279270"/>
            <a:ext cx="1322995" cy="13997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0043" y="6146816"/>
            <a:ext cx="4212538" cy="19931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69340" y="4598972"/>
            <a:ext cx="3059232" cy="3639123"/>
            <a:chOff x="14769340" y="4598972"/>
            <a:chExt cx="3059232" cy="363912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69340" y="4598972"/>
              <a:ext cx="3059232" cy="36391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07897" y="920989"/>
            <a:ext cx="3257800" cy="649261"/>
            <a:chOff x="11307897" y="920989"/>
            <a:chExt cx="3257800" cy="64926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307897" y="920989"/>
              <a:ext cx="3257800" cy="649261"/>
              <a:chOff x="11307897" y="920989"/>
              <a:chExt cx="3257800" cy="64926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307897" y="920989"/>
                <a:ext cx="3257800" cy="64926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46204" y="906457"/>
              <a:ext cx="3335000" cy="80397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75003" y="4215981"/>
            <a:ext cx="3973314" cy="8884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08488" y="3092812"/>
            <a:ext cx="5951923" cy="12902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14238" y="4683671"/>
            <a:ext cx="5228329" cy="17097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45663" y="2221728"/>
            <a:ext cx="2091766" cy="667395"/>
            <a:chOff x="8445663" y="2221728"/>
            <a:chExt cx="2091766" cy="66739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445663" y="2221728"/>
              <a:ext cx="2091766" cy="667395"/>
              <a:chOff x="8445663" y="2221728"/>
              <a:chExt cx="2091766" cy="66739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445663" y="2221728"/>
                <a:ext cx="2091766" cy="667395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2168" y="2161812"/>
              <a:ext cx="2444218" cy="8965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126871" y="2164585"/>
            <a:ext cx="2091766" cy="667395"/>
            <a:chOff x="15126871" y="2164585"/>
            <a:chExt cx="2091766" cy="66739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126871" y="2164585"/>
              <a:ext cx="2091766" cy="667395"/>
              <a:chOff x="15126871" y="2164585"/>
              <a:chExt cx="2091766" cy="66739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126871" y="2164585"/>
                <a:ext cx="2091766" cy="66739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32244" y="2066575"/>
              <a:ext cx="2692476" cy="97273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0937" y="460460"/>
            <a:ext cx="7471043" cy="167337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150163" y="2174109"/>
            <a:ext cx="5012861" cy="9868173"/>
            <a:chOff x="2150163" y="2174109"/>
            <a:chExt cx="5012861" cy="986817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50163" y="2174109"/>
              <a:ext cx="5012861" cy="986817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66466" y="3330609"/>
            <a:ext cx="5173354" cy="100349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24485" y="4592327"/>
            <a:ext cx="6316778" cy="205111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49289" y="8394432"/>
            <a:ext cx="4421883" cy="129711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11714" y="6176018"/>
            <a:ext cx="5754339" cy="20511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763951" y="2174109"/>
            <a:ext cx="2091766" cy="667395"/>
            <a:chOff x="11763951" y="2174109"/>
            <a:chExt cx="2091766" cy="66739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763951" y="2174109"/>
              <a:ext cx="2091766" cy="667395"/>
              <a:chOff x="11763951" y="2174109"/>
              <a:chExt cx="2091766" cy="66739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763951" y="2174109"/>
                <a:ext cx="2091766" cy="667395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83792" y="2076098"/>
              <a:ext cx="2851742" cy="9251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837328" y="4446591"/>
            <a:ext cx="2136313" cy="901524"/>
            <a:chOff x="11837328" y="4446591"/>
            <a:chExt cx="2136313" cy="9015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37328" y="4446591"/>
              <a:ext cx="2136313" cy="90152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00571" y="8022985"/>
            <a:ext cx="561396" cy="561396"/>
            <a:chOff x="12700571" y="8022985"/>
            <a:chExt cx="561396" cy="56139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12700571" y="8022985"/>
              <a:ext cx="561396" cy="5613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746501" y="4318274"/>
            <a:ext cx="561396" cy="561396"/>
            <a:chOff x="10746501" y="4318274"/>
            <a:chExt cx="561396" cy="56139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746501" y="4318274"/>
              <a:ext cx="561396" cy="5613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56" y="6280765"/>
            <a:ext cx="561396" cy="561396"/>
            <a:chOff x="14171456" y="6280765"/>
            <a:chExt cx="561396" cy="56139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171456" y="6280765"/>
              <a:ext cx="561396" cy="56139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347756" y="9279270"/>
            <a:ext cx="1367881" cy="13997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03491" y="7536483"/>
            <a:ext cx="5068570" cy="1650192"/>
            <a:chOff x="11703491" y="7536483"/>
            <a:chExt cx="5068570" cy="16501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3491" y="7536483"/>
              <a:ext cx="5068570" cy="16501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76190" y="6879849"/>
            <a:ext cx="9248252" cy="2656446"/>
            <a:chOff x="8076190" y="6879849"/>
            <a:chExt cx="9248252" cy="2656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6190" y="6879849"/>
              <a:ext cx="9248252" cy="26564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50163" y="2174109"/>
            <a:ext cx="5012861" cy="9868173"/>
            <a:chOff x="2150163" y="2174109"/>
            <a:chExt cx="5012861" cy="98681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0163" y="2174109"/>
              <a:ext cx="5012861" cy="98681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53972" y="5561077"/>
            <a:ext cx="605939" cy="563999"/>
            <a:chOff x="11053972" y="5561077"/>
            <a:chExt cx="605939" cy="563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053972" y="5561077"/>
              <a:ext cx="605939" cy="563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14871" y="1443715"/>
            <a:ext cx="1514919" cy="1618733"/>
            <a:chOff x="15214871" y="1443715"/>
            <a:chExt cx="1514919" cy="16187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14871" y="1443715"/>
              <a:ext cx="1514919" cy="16187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36519" y="1443715"/>
            <a:ext cx="3257800" cy="649261"/>
            <a:chOff x="9636519" y="1443715"/>
            <a:chExt cx="3257800" cy="64926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636519" y="1443715"/>
              <a:ext cx="3257800" cy="649261"/>
              <a:chOff x="9636519" y="1443715"/>
              <a:chExt cx="3257800" cy="64926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636519" y="1443715"/>
                <a:ext cx="3257800" cy="649261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93450" y="1419650"/>
              <a:ext cx="3437619" cy="8325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46759" y="2447255"/>
            <a:ext cx="1103327" cy="1103327"/>
            <a:chOff x="9546759" y="2447255"/>
            <a:chExt cx="1103327" cy="11033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6759" y="2447255"/>
              <a:ext cx="1103327" cy="110332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52688" y="2289172"/>
            <a:ext cx="2829877" cy="146277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260629" y="4355450"/>
            <a:ext cx="1547695" cy="1574815"/>
            <a:chOff x="15260629" y="4355450"/>
            <a:chExt cx="1547695" cy="15748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60629" y="4355450"/>
              <a:ext cx="1547695" cy="15748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71417" y="6535946"/>
            <a:ext cx="3257800" cy="1148952"/>
            <a:chOff x="11071417" y="6535946"/>
            <a:chExt cx="3257800" cy="114895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071417" y="6535946"/>
              <a:ext cx="3257800" cy="649261"/>
              <a:chOff x="11071417" y="6535946"/>
              <a:chExt cx="3257800" cy="64926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071417" y="6535946"/>
                <a:ext cx="3257800" cy="649261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99478" y="6484526"/>
              <a:ext cx="3544115" cy="8574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80034" y="7834735"/>
            <a:ext cx="894909" cy="1102229"/>
            <a:chOff x="10180034" y="7834735"/>
            <a:chExt cx="894909" cy="11022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80034" y="7834735"/>
              <a:ext cx="894909" cy="11022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318543" y="3957362"/>
            <a:ext cx="4027085" cy="1143936"/>
            <a:chOff x="9318543" y="3957362"/>
            <a:chExt cx="4027085" cy="114393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23506" y="4786744"/>
              <a:ext cx="2681310" cy="465396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20131" y="4516505"/>
              <a:ext cx="851519" cy="484443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9515756" y="4390838"/>
              <a:ext cx="376868" cy="27222"/>
              <a:chOff x="9515756" y="4390838"/>
              <a:chExt cx="376868" cy="27222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5400000">
                <a:off x="9515756" y="4390838"/>
                <a:ext cx="376868" cy="2722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775939" y="4443778"/>
              <a:ext cx="368123" cy="40833"/>
              <a:chOff x="12775939" y="4443778"/>
              <a:chExt cx="368123" cy="4083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5400000">
                <a:off x="12775939" y="4443778"/>
                <a:ext cx="368123" cy="40833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12015" y="4516505"/>
              <a:ext cx="987577" cy="484443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508633" y="4516505"/>
              <a:ext cx="987605" cy="484443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9711426" y="4373978"/>
              <a:ext cx="3230348" cy="57847"/>
              <a:chOff x="9711426" y="4373978"/>
              <a:chExt cx="3230348" cy="5784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711426" y="4373978"/>
                <a:ext cx="3230348" cy="5784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975876" y="3957362"/>
              <a:ext cx="650579" cy="626271"/>
              <a:chOff x="10975876" y="3957362"/>
              <a:chExt cx="650579" cy="626271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975876" y="3957362"/>
                <a:ext cx="650579" cy="626271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8297587" y="7458040"/>
            <a:ext cx="1690540" cy="1690540"/>
            <a:chOff x="8297587" y="7458040"/>
            <a:chExt cx="1690540" cy="169054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97587" y="7458040"/>
              <a:ext cx="1690540" cy="16905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450069" y="3022170"/>
            <a:ext cx="2945429" cy="97468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4307763" y="5844998"/>
            <a:ext cx="605939" cy="563999"/>
            <a:chOff x="14307763" y="5844998"/>
            <a:chExt cx="605939" cy="56399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2460000">
              <a:off x="14307763" y="5844998"/>
              <a:ext cx="605939" cy="56399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669361" y="3770481"/>
            <a:ext cx="605939" cy="563999"/>
            <a:chOff x="15669361" y="3770481"/>
            <a:chExt cx="605939" cy="56399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15669361" y="3770481"/>
              <a:ext cx="605939" cy="56399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014602" y="7766508"/>
            <a:ext cx="1344222" cy="1201119"/>
            <a:chOff x="12014602" y="7766508"/>
            <a:chExt cx="1344222" cy="120111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2052697" y="7766508"/>
              <a:ext cx="1306126" cy="1201119"/>
              <a:chOff x="12052697" y="7766508"/>
              <a:chExt cx="1306126" cy="1201119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2052697" y="7766508"/>
                <a:ext cx="1306126" cy="1201119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655986" y="7764789"/>
              <a:ext cx="2018732" cy="129287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595810" y="7766508"/>
            <a:ext cx="1344222" cy="1201119"/>
            <a:chOff x="13595810" y="7766508"/>
            <a:chExt cx="1344222" cy="1201119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3633860" y="7766508"/>
              <a:ext cx="1306126" cy="1201119"/>
              <a:chOff x="13633860" y="7766508"/>
              <a:chExt cx="1306126" cy="1201119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3633860" y="7766508"/>
                <a:ext cx="1306126" cy="1201119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237193" y="7764793"/>
              <a:ext cx="2018732" cy="129287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5190381" y="7766508"/>
            <a:ext cx="1344222" cy="1201119"/>
            <a:chOff x="15190381" y="7766508"/>
            <a:chExt cx="1344222" cy="1201119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5228430" y="7766508"/>
              <a:ext cx="1306126" cy="1201119"/>
              <a:chOff x="15228430" y="7766508"/>
              <a:chExt cx="1306126" cy="1201119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5228430" y="7766508"/>
                <a:ext cx="1306126" cy="1201119"/>
              </a:xfrm>
              <a:prstGeom prst="rect">
                <a:avLst/>
              </a:prstGeom>
            </p:spPr>
          </p:pic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831774" y="7764793"/>
              <a:ext cx="2018704" cy="1292875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00937" y="460460"/>
            <a:ext cx="7471043" cy="1673377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1142096" y="8022612"/>
            <a:ext cx="561396" cy="561396"/>
            <a:chOff x="11142096" y="8022612"/>
            <a:chExt cx="561396" cy="561396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142096" y="8022612"/>
              <a:ext cx="561396" cy="56139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3248445" y="8022612"/>
            <a:ext cx="561396" cy="561396"/>
            <a:chOff x="13248445" y="8022612"/>
            <a:chExt cx="561396" cy="561396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248445" y="8022612"/>
              <a:ext cx="561396" cy="56139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4838695" y="8022612"/>
            <a:ext cx="561396" cy="561396"/>
            <a:chOff x="14838695" y="8022612"/>
            <a:chExt cx="561396" cy="561396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838695" y="8022612"/>
              <a:ext cx="561396" cy="561396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7279575" y="9279270"/>
            <a:ext cx="1420043" cy="13997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75538" y="5682342"/>
            <a:ext cx="5043348" cy="3680397"/>
            <a:chOff x="13475538" y="5682342"/>
            <a:chExt cx="5043348" cy="3680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3475538" y="5682342"/>
              <a:ext cx="5043348" cy="3680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62795" y="1671127"/>
            <a:ext cx="13716941" cy="13012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14153" y="2669078"/>
            <a:ext cx="1404625" cy="1404625"/>
            <a:chOff x="4114153" y="2669078"/>
            <a:chExt cx="1404625" cy="14046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4153" y="2669078"/>
              <a:ext cx="1404625" cy="140462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77060" y="4006181"/>
            <a:ext cx="2812461" cy="4882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00696" y="2835965"/>
            <a:ext cx="1070852" cy="1070852"/>
            <a:chOff x="7200696" y="2835965"/>
            <a:chExt cx="1070852" cy="10708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0696" y="2835965"/>
              <a:ext cx="1070852" cy="10708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09966" y="4015705"/>
            <a:ext cx="2302937" cy="4882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35397" y="2669078"/>
            <a:ext cx="705590" cy="1280331"/>
            <a:chOff x="10235397" y="2669078"/>
            <a:chExt cx="705590" cy="12803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35397" y="2669078"/>
              <a:ext cx="705590" cy="128033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33657" y="4006181"/>
            <a:ext cx="2638899" cy="7167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73300" y="2927773"/>
            <a:ext cx="1417045" cy="979044"/>
            <a:chOff x="13173300" y="2927773"/>
            <a:chExt cx="1417045" cy="9790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73300" y="2927773"/>
              <a:ext cx="1417045" cy="97904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25687" y="4006181"/>
            <a:ext cx="1180604" cy="4882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79036" y="3036972"/>
            <a:ext cx="422194" cy="668838"/>
            <a:chOff x="5979036" y="3036972"/>
            <a:chExt cx="422194" cy="6688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5979036" y="3036972"/>
              <a:ext cx="422194" cy="6688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88410" y="3036972"/>
            <a:ext cx="422194" cy="668838"/>
            <a:chOff x="9188410" y="3036972"/>
            <a:chExt cx="422194" cy="6688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9188410" y="3036972"/>
              <a:ext cx="422194" cy="6688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61375" y="3036972"/>
            <a:ext cx="422194" cy="668838"/>
            <a:chOff x="11961375" y="3036972"/>
            <a:chExt cx="422194" cy="6688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1961375" y="3036972"/>
              <a:ext cx="422194" cy="6688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0888" y="5020961"/>
            <a:ext cx="3214482" cy="4520534"/>
            <a:chOff x="480888" y="5020961"/>
            <a:chExt cx="3214482" cy="45205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0888" y="5020961"/>
              <a:ext cx="3214482" cy="45205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75217" y="5082396"/>
            <a:ext cx="3135281" cy="4459099"/>
            <a:chOff x="7575217" y="5082396"/>
            <a:chExt cx="3135281" cy="445909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75217" y="5082396"/>
              <a:ext cx="3135281" cy="44590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999229" y="6055495"/>
            <a:ext cx="2818955" cy="2783431"/>
            <a:chOff x="3999229" y="6055495"/>
            <a:chExt cx="2818955" cy="278343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99229" y="6055495"/>
              <a:ext cx="2818955" cy="278343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940987" y="5938279"/>
            <a:ext cx="2988833" cy="2900646"/>
            <a:chOff x="10940987" y="5938279"/>
            <a:chExt cx="2988833" cy="290064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40987" y="5938279"/>
              <a:ext cx="2988833" cy="290064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146874" y="7438836"/>
            <a:ext cx="4169461" cy="35714"/>
            <a:chOff x="5146874" y="7438836"/>
            <a:chExt cx="4169461" cy="3571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5146874" y="7438836"/>
              <a:ext cx="4169461" cy="3571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78604" y="9597866"/>
            <a:ext cx="3547279" cy="59546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96742" y="9597866"/>
            <a:ext cx="3348460" cy="59546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323652" y="5269212"/>
            <a:ext cx="3584839" cy="455541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96545" y="1295853"/>
            <a:ext cx="4585753" cy="110785"/>
            <a:chOff x="896545" y="1295853"/>
            <a:chExt cx="4585753" cy="11078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6545" y="1295853"/>
              <a:ext cx="4585753" cy="110785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22624" y="471415"/>
            <a:ext cx="5316893" cy="106293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546188" y="8932619"/>
            <a:ext cx="1835546" cy="57744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625739" y="8932619"/>
            <a:ext cx="1835546" cy="57744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7470793" y="9664069"/>
            <a:ext cx="1243866" cy="9253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95561" y="3871655"/>
            <a:ext cx="5583288" cy="5965822"/>
            <a:chOff x="6495561" y="3871655"/>
            <a:chExt cx="5583288" cy="59658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495561" y="3871655"/>
              <a:ext cx="5583288" cy="59658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2962" y="4445330"/>
            <a:ext cx="4964067" cy="4783571"/>
            <a:chOff x="6982962" y="4445330"/>
            <a:chExt cx="4964067" cy="4783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3159" y="2365775"/>
              <a:ext cx="9928135" cy="956714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2962" y="4445330"/>
              <a:ext cx="4964067" cy="4783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01914" y="3202655"/>
            <a:ext cx="1510398" cy="6278450"/>
            <a:chOff x="4201914" y="3202655"/>
            <a:chExt cx="1510398" cy="627845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201914" y="3202655"/>
              <a:ext cx="1510398" cy="538904"/>
              <a:chOff x="4201914" y="3202655"/>
              <a:chExt cx="1510398" cy="53890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201914" y="3202655"/>
                <a:ext cx="1510398" cy="538904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82545" y="3188488"/>
              <a:ext cx="1229989" cy="69330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4201914" y="3819054"/>
              <a:ext cx="1510398" cy="538904"/>
              <a:chOff x="4201914" y="3819054"/>
              <a:chExt cx="1510398" cy="53890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201914" y="3819054"/>
                <a:ext cx="1510398" cy="53890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79720" y="3796248"/>
              <a:ext cx="1468332" cy="69330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4201914" y="4434108"/>
              <a:ext cx="1510398" cy="538904"/>
              <a:chOff x="4201914" y="4434108"/>
              <a:chExt cx="1510398" cy="53890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201914" y="4434108"/>
                <a:ext cx="1510398" cy="53890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33663" y="4411302"/>
              <a:ext cx="1652408" cy="69330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4201914" y="5037195"/>
              <a:ext cx="1510398" cy="538904"/>
              <a:chOff x="4201914" y="5037195"/>
              <a:chExt cx="1510398" cy="53890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201914" y="5037195"/>
                <a:ext cx="1510398" cy="538904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79720" y="5014390"/>
              <a:ext cx="1477856" cy="70282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4201914" y="5699543"/>
              <a:ext cx="1510398" cy="538904"/>
              <a:chOff x="4201914" y="5699543"/>
              <a:chExt cx="1510398" cy="5389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01914" y="5699543"/>
                <a:ext cx="1510398" cy="538904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79720" y="5676739"/>
              <a:ext cx="1496903" cy="70282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4201914" y="6349032"/>
              <a:ext cx="1510398" cy="538904"/>
              <a:chOff x="4201914" y="6349032"/>
              <a:chExt cx="1510398" cy="53890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201914" y="6349032"/>
                <a:ext cx="1510398" cy="538904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43187" y="6326226"/>
              <a:ext cx="1633360" cy="69330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4201914" y="6993734"/>
              <a:ext cx="1510398" cy="538904"/>
              <a:chOff x="4201914" y="6993734"/>
              <a:chExt cx="1510398" cy="53890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201914" y="6993734"/>
                <a:ext cx="1510398" cy="538904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79720" y="6970930"/>
              <a:ext cx="1496903" cy="693303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4201914" y="7642107"/>
              <a:ext cx="1510398" cy="538904"/>
              <a:chOff x="4201914" y="7642107"/>
              <a:chExt cx="1510398" cy="53890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201914" y="7642107"/>
                <a:ext cx="1510398" cy="538904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79720" y="7619305"/>
              <a:ext cx="1496903" cy="693303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4201914" y="8304455"/>
              <a:ext cx="1510398" cy="538904"/>
              <a:chOff x="4201914" y="8304455"/>
              <a:chExt cx="1510398" cy="53890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01914" y="8304455"/>
                <a:ext cx="1510398" cy="538904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43187" y="8281651"/>
              <a:ext cx="1604789" cy="693303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4201914" y="8942201"/>
              <a:ext cx="1510398" cy="538904"/>
              <a:chOff x="4201914" y="8942201"/>
              <a:chExt cx="1510398" cy="53890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201914" y="8942201"/>
                <a:ext cx="1510398" cy="538904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79720" y="8919399"/>
              <a:ext cx="1487379" cy="69330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342973" y="2873052"/>
            <a:ext cx="3979982" cy="110479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80102" y="5843974"/>
            <a:ext cx="1510398" cy="3685281"/>
            <a:chOff x="1480102" y="5843974"/>
            <a:chExt cx="1510398" cy="368528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80102" y="5843974"/>
              <a:ext cx="1510398" cy="538904"/>
              <a:chOff x="1480102" y="5843974"/>
              <a:chExt cx="1510398" cy="538904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480102" y="5843974"/>
                <a:ext cx="1510398" cy="538904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60733" y="5829808"/>
              <a:ext cx="1229989" cy="693303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480102" y="6460373"/>
              <a:ext cx="1510398" cy="538904"/>
              <a:chOff x="1480102" y="6460373"/>
              <a:chExt cx="1510398" cy="53890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480102" y="6460373"/>
                <a:ext cx="1510398" cy="538904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57906" y="6437568"/>
              <a:ext cx="1496903" cy="693303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480102" y="7075427"/>
              <a:ext cx="1510398" cy="538904"/>
              <a:chOff x="1480102" y="7075427"/>
              <a:chExt cx="1510398" cy="538904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480102" y="7075427"/>
                <a:ext cx="1510398" cy="538904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11851" y="7052621"/>
              <a:ext cx="1652408" cy="693303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480102" y="7678515"/>
              <a:ext cx="1510398" cy="538904"/>
              <a:chOff x="1480102" y="7678515"/>
              <a:chExt cx="1510398" cy="538904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480102" y="7678515"/>
                <a:ext cx="1510398" cy="538904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57908" y="7655710"/>
              <a:ext cx="1477856" cy="702827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480102" y="8340863"/>
              <a:ext cx="1510398" cy="538904"/>
              <a:chOff x="1480102" y="8340863"/>
              <a:chExt cx="1510398" cy="538904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480102" y="8340863"/>
                <a:ext cx="1510398" cy="538904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57908" y="8318058"/>
              <a:ext cx="1496903" cy="702827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480102" y="8990351"/>
              <a:ext cx="1510398" cy="538904"/>
              <a:chOff x="1480102" y="8990351"/>
              <a:chExt cx="1510398" cy="538904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480102" y="8990351"/>
                <a:ext cx="1510398" cy="538904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557906" y="8967545"/>
              <a:ext cx="1468332" cy="693303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699400" y="6574248"/>
            <a:ext cx="5216371" cy="908771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710694" y="5100933"/>
            <a:ext cx="3477933" cy="88020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4255434" y="3079197"/>
            <a:ext cx="2152233" cy="2175355"/>
            <a:chOff x="14255434" y="3079197"/>
            <a:chExt cx="2152233" cy="217535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255434" y="3079197"/>
              <a:ext cx="2152233" cy="217535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640013" y="2074954"/>
            <a:ext cx="1867888" cy="595965"/>
            <a:chOff x="2640013" y="2074954"/>
            <a:chExt cx="1867888" cy="595965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2640013" y="2074954"/>
              <a:ext cx="1867888" cy="595965"/>
              <a:chOff x="2640013" y="2074954"/>
              <a:chExt cx="1867888" cy="595965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2640013" y="2074954"/>
                <a:ext cx="1867888" cy="595965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493959" y="2024476"/>
              <a:ext cx="2297291" cy="78909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289518" y="6917886"/>
            <a:ext cx="613378" cy="613378"/>
            <a:chOff x="3289518" y="6917886"/>
            <a:chExt cx="613378" cy="613378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-5400000">
              <a:off x="3289518" y="6917886"/>
              <a:ext cx="613378" cy="613378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943352" y="9435362"/>
            <a:ext cx="2508229" cy="880200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3742402" y="9408679"/>
            <a:ext cx="2412810" cy="880200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896545" y="1295853"/>
            <a:ext cx="5434191" cy="110785"/>
            <a:chOff x="896545" y="1295853"/>
            <a:chExt cx="5434191" cy="110785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96545" y="1295853"/>
              <a:ext cx="5434191" cy="110785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329853" y="457844"/>
            <a:ext cx="6533245" cy="1113169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8588195" y="2101623"/>
            <a:ext cx="1867888" cy="595965"/>
            <a:chOff x="8588195" y="2101623"/>
            <a:chExt cx="1867888" cy="595965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8588195" y="2101623"/>
              <a:ext cx="1867888" cy="595965"/>
              <a:chOff x="8588195" y="2101623"/>
              <a:chExt cx="1867888" cy="595965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8588195" y="2101623"/>
                <a:ext cx="1867888" cy="595965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432600" y="2051144"/>
              <a:ext cx="2297291" cy="789091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5745042" y="2855273"/>
            <a:ext cx="4076115" cy="1104791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9287205" y="3082716"/>
            <a:ext cx="526542" cy="526542"/>
            <a:chOff x="9287205" y="3082716"/>
            <a:chExt cx="526542" cy="526542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 rot="-5400000">
              <a:off x="9287205" y="3082716"/>
              <a:ext cx="526542" cy="52654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4367183" y="2110512"/>
            <a:ext cx="1867888" cy="595965"/>
            <a:chOff x="14367183" y="2110512"/>
            <a:chExt cx="1867888" cy="595965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4367183" y="2110512"/>
              <a:ext cx="1867888" cy="595965"/>
              <a:chOff x="14367183" y="2110512"/>
              <a:chExt cx="1867888" cy="595965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14367183" y="2110512"/>
                <a:ext cx="1867888" cy="595965"/>
              </a:xfrm>
              <a:prstGeom prst="rect">
                <a:avLst/>
              </a:prstGeom>
            </p:spPr>
          </p:pic>
        </p:grpSp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4050154" y="2060032"/>
              <a:ext cx="2401568" cy="789091"/>
            </a:xfrm>
            <a:prstGeom prst="rect">
              <a:avLst/>
            </a:prstGeom>
          </p:spPr>
        </p:pic>
      </p:grpSp>
      <p:pic>
        <p:nvPicPr>
          <p:cNvPr id="114" name="Object 113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3567207" y="8045952"/>
            <a:ext cx="3555705" cy="1720362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4397607" y="5942316"/>
            <a:ext cx="1867888" cy="595965"/>
            <a:chOff x="14397607" y="5942316"/>
            <a:chExt cx="1867888" cy="595965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14397607" y="5942316"/>
              <a:ext cx="1867888" cy="595965"/>
              <a:chOff x="14397607" y="5942316"/>
              <a:chExt cx="1867888" cy="595965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14397607" y="5942316"/>
                <a:ext cx="1867888" cy="595965"/>
              </a:xfrm>
              <a:prstGeom prst="rect">
                <a:avLst/>
              </a:prstGeom>
            </p:spPr>
          </p:pic>
        </p:grpSp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4320299" y="5912212"/>
              <a:ext cx="2186188" cy="745217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4415386" y="7388632"/>
            <a:ext cx="1867888" cy="595965"/>
            <a:chOff x="14415386" y="7388632"/>
            <a:chExt cx="1867888" cy="595965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14415386" y="7388632"/>
              <a:ext cx="1867888" cy="595965"/>
              <a:chOff x="14415386" y="7388632"/>
              <a:chExt cx="1867888" cy="595965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14415386" y="7388632"/>
                <a:ext cx="1867888" cy="595965"/>
              </a:xfrm>
              <a:prstGeom prst="rect">
                <a:avLst/>
              </a:prstGeom>
            </p:spPr>
          </p:pic>
        </p:grpSp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4005011" y="7358526"/>
              <a:ext cx="2490941" cy="745217"/>
            </a:xfrm>
            <a:prstGeom prst="rect">
              <a:avLst/>
            </a:prstGeom>
          </p:spPr>
        </p:pic>
      </p:grpSp>
      <p:pic>
        <p:nvPicPr>
          <p:cNvPr id="127" name="Object 126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7325899" y="9279270"/>
            <a:ext cx="1395357" cy="139970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26059" y="9718963"/>
            <a:ext cx="2035023" cy="5836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07621" y="3121254"/>
            <a:ext cx="6459046" cy="4844284"/>
            <a:chOff x="11407621" y="3121254"/>
            <a:chExt cx="6459046" cy="484428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7621" y="3121254"/>
              <a:ext cx="6459046" cy="48442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8325" y="2835001"/>
            <a:ext cx="10833582" cy="5416791"/>
            <a:chOff x="688325" y="2835001"/>
            <a:chExt cx="10833582" cy="54167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8325" y="2835001"/>
              <a:ext cx="10833582" cy="54167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7497" y="1581567"/>
            <a:ext cx="4283489" cy="110785"/>
            <a:chOff x="1277497" y="1581567"/>
            <a:chExt cx="4283489" cy="1107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7497" y="1581567"/>
              <a:ext cx="4283489" cy="11078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2452" y="757130"/>
            <a:ext cx="4971997" cy="10629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02312" y="1555617"/>
            <a:ext cx="2783409" cy="154466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54188" y="1569464"/>
            <a:ext cx="2788152" cy="15033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71683" y="7995407"/>
            <a:ext cx="2768905" cy="15795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30880" y="9279270"/>
            <a:ext cx="1408986" cy="139970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65792" y="-495238"/>
            <a:ext cx="12250187" cy="11733333"/>
            <a:chOff x="6165792" y="-495238"/>
            <a:chExt cx="12250187" cy="117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5792" y="-495238"/>
              <a:ext cx="12250187" cy="117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89072" y="3225142"/>
            <a:ext cx="12325534" cy="16837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48439" y="1284892"/>
            <a:ext cx="10412088" cy="14274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5771" y="2028644"/>
            <a:ext cx="3994267" cy="649261"/>
            <a:chOff x="1075771" y="2028644"/>
            <a:chExt cx="3994267" cy="64926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75771" y="2028644"/>
              <a:ext cx="3994267" cy="649261"/>
              <a:chOff x="1075771" y="2028644"/>
              <a:chExt cx="3994267" cy="64926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75771" y="2028644"/>
                <a:ext cx="3994267" cy="649261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2459" y="2014102"/>
              <a:ext cx="3006200" cy="804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7160" y="4434291"/>
            <a:ext cx="4471489" cy="35714"/>
            <a:chOff x="837160" y="4434291"/>
            <a:chExt cx="4471489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7160" y="4434291"/>
              <a:ext cx="4471489" cy="3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35542" y="5935259"/>
            <a:ext cx="6983383" cy="227786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67364" y="2487250"/>
            <a:ext cx="8687819" cy="17392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90476" y="4647619"/>
            <a:ext cx="9513965" cy="4384352"/>
            <a:chOff x="7590476" y="4647619"/>
            <a:chExt cx="9513965" cy="43843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90476" y="4647619"/>
              <a:ext cx="9513965" cy="43843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59241" y="5400617"/>
            <a:ext cx="627338" cy="627338"/>
            <a:chOff x="2759241" y="5400617"/>
            <a:chExt cx="627338" cy="6273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9241" y="5400617"/>
              <a:ext cx="627338" cy="62733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314213" y="9279270"/>
            <a:ext cx="1420890" cy="13997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8700" y="2753694"/>
            <a:ext cx="8576682" cy="5424272"/>
            <a:chOff x="10888700" y="2753694"/>
            <a:chExt cx="8576682" cy="54242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888700" y="2753694"/>
              <a:ext cx="8576682" cy="54242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0356" y="2442803"/>
            <a:ext cx="5262863" cy="72845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53848" y="1661339"/>
            <a:ext cx="627338" cy="627338"/>
            <a:chOff x="15053848" y="1661339"/>
            <a:chExt cx="627338" cy="6273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53848" y="1661339"/>
              <a:ext cx="627338" cy="6273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5238" y="2479152"/>
            <a:ext cx="6460413" cy="7236923"/>
            <a:chOff x="-95238" y="2479152"/>
            <a:chExt cx="6460413" cy="723692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0921" y="7732322"/>
              <a:ext cx="5682381" cy="1983753"/>
              <a:chOff x="250921" y="7732322"/>
              <a:chExt cx="5682381" cy="198375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921" y="7732322"/>
                <a:ext cx="5682381" cy="1983753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22124" y="7795734"/>
              <a:ext cx="7585192" cy="201043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271155" y="2479152"/>
              <a:ext cx="3641914" cy="591987"/>
              <a:chOff x="1271155" y="2479152"/>
              <a:chExt cx="3641914" cy="591987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271155" y="2479152"/>
                <a:ext cx="3641914" cy="591987"/>
                <a:chOff x="1271155" y="2479152"/>
                <a:chExt cx="3641914" cy="591987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71155" y="2479152"/>
                  <a:ext cx="3641914" cy="591987"/>
                </a:xfrm>
                <a:prstGeom prst="rect">
                  <a:avLst/>
                </a:prstGeom>
              </p:spPr>
            </p:pic>
          </p:grpSp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3870" y="2470373"/>
                <a:ext cx="3481990" cy="7266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879022" y="4153855"/>
              <a:ext cx="2534629" cy="3128100"/>
              <a:chOff x="1879022" y="4153855"/>
              <a:chExt cx="2534629" cy="312810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79022" y="4153855"/>
                <a:ext cx="2534629" cy="312810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409864" y="4059416"/>
              <a:ext cx="741077" cy="214921"/>
              <a:chOff x="3409864" y="4059416"/>
              <a:chExt cx="741077" cy="21492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6840000">
                <a:off x="3409864" y="4059416"/>
                <a:ext cx="741077" cy="21492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45419" y="3243008"/>
              <a:ext cx="2165051" cy="849203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974809" y="4067986"/>
              <a:ext cx="739011" cy="214921"/>
              <a:chOff x="1974809" y="4067986"/>
              <a:chExt cx="739011" cy="21492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4620000">
                <a:off x="1974809" y="4067986"/>
                <a:ext cx="739011" cy="214921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6846" y="3243007"/>
              <a:ext cx="2613575" cy="8492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13108" y="7767057"/>
            <a:ext cx="5682381" cy="1983753"/>
            <a:chOff x="6513108" y="7767057"/>
            <a:chExt cx="5682381" cy="19837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13108" y="7767057"/>
              <a:ext cx="5682381" cy="198375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05237" y="2513887"/>
            <a:ext cx="3641914" cy="591987"/>
            <a:chOff x="7405237" y="2513887"/>
            <a:chExt cx="3641914" cy="59198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405237" y="2513887"/>
              <a:ext cx="3641914" cy="591987"/>
              <a:chOff x="7405237" y="2513887"/>
              <a:chExt cx="3641914" cy="59198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405237" y="2513887"/>
                <a:ext cx="3641914" cy="591987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32257" y="2505112"/>
              <a:ext cx="3641552" cy="736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285295" y="4088245"/>
            <a:ext cx="2520864" cy="3159499"/>
            <a:chOff x="8285295" y="4088245"/>
            <a:chExt cx="2520864" cy="315949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85295" y="4088245"/>
              <a:ext cx="2520864" cy="315949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477493" y="4124912"/>
            <a:ext cx="739011" cy="214921"/>
            <a:chOff x="8477493" y="4124912"/>
            <a:chExt cx="739011" cy="21492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4620000">
              <a:off x="8477493" y="4124912"/>
              <a:ext cx="739011" cy="21492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202417" y="3299933"/>
            <a:ext cx="2613575" cy="84920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041242" y="7830469"/>
            <a:ext cx="6525087" cy="201043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91691" y="963888"/>
            <a:ext cx="5740150" cy="728464"/>
            <a:chOff x="891691" y="963888"/>
            <a:chExt cx="5740150" cy="72846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277497" y="1581567"/>
              <a:ext cx="5087678" cy="110785"/>
              <a:chOff x="1277497" y="1581567"/>
              <a:chExt cx="5087678" cy="11078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77497" y="1581567"/>
                <a:ext cx="5087678" cy="110785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5666" y="768957"/>
              <a:ext cx="6709988" cy="1103645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319489" y="9442593"/>
            <a:ext cx="1320455" cy="10849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1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3411" y="1964924"/>
            <a:ext cx="3723810" cy="2028499"/>
            <a:chOff x="1133411" y="1964924"/>
            <a:chExt cx="3723810" cy="20284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3411" y="1964924"/>
              <a:ext cx="3723810" cy="20284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3002" y="1964924"/>
            <a:ext cx="3723810" cy="2028499"/>
            <a:chOff x="5233002" y="1964924"/>
            <a:chExt cx="3723810" cy="20284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3002" y="1964924"/>
              <a:ext cx="3723810" cy="20284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32593" y="1964924"/>
            <a:ext cx="3723810" cy="2028499"/>
            <a:chOff x="9332593" y="1964924"/>
            <a:chExt cx="3723810" cy="20284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2593" y="1964924"/>
              <a:ext cx="3723810" cy="20284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32185" y="1964924"/>
            <a:ext cx="3723810" cy="2028499"/>
            <a:chOff x="13432185" y="1964924"/>
            <a:chExt cx="3723810" cy="20284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32185" y="1964924"/>
              <a:ext cx="3723810" cy="20284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1030" y="4639210"/>
            <a:ext cx="3723810" cy="2028499"/>
            <a:chOff x="1141030" y="4639210"/>
            <a:chExt cx="3723810" cy="20284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1030" y="4639210"/>
              <a:ext cx="3723810" cy="20284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40621" y="4639210"/>
            <a:ext cx="3723810" cy="2028499"/>
            <a:chOff x="5240621" y="4639210"/>
            <a:chExt cx="3723810" cy="20284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0621" y="4639210"/>
              <a:ext cx="3723810" cy="20284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40213" y="4639210"/>
            <a:ext cx="3723810" cy="2028499"/>
            <a:chOff x="9340213" y="4639210"/>
            <a:chExt cx="3723810" cy="20284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40213" y="4639210"/>
              <a:ext cx="3723810" cy="20284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39804" y="4639210"/>
            <a:ext cx="3723810" cy="2028499"/>
            <a:chOff x="13439804" y="4639210"/>
            <a:chExt cx="3723810" cy="20284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39804" y="4639210"/>
              <a:ext cx="3723810" cy="20284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8649" y="7313496"/>
            <a:ext cx="3723810" cy="2028499"/>
            <a:chOff x="1148649" y="7313496"/>
            <a:chExt cx="3723810" cy="202849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8649" y="7313496"/>
              <a:ext cx="3723810" cy="20284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48240" y="7313496"/>
            <a:ext cx="3723810" cy="2028499"/>
            <a:chOff x="5248240" y="7313496"/>
            <a:chExt cx="3723810" cy="20284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48240" y="7313496"/>
              <a:ext cx="3723810" cy="20284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47832" y="7313496"/>
            <a:ext cx="3723810" cy="2028499"/>
            <a:chOff x="9347832" y="7313496"/>
            <a:chExt cx="3723810" cy="202849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47832" y="7313496"/>
              <a:ext cx="3723810" cy="20284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447423" y="7313496"/>
            <a:ext cx="3723810" cy="2028499"/>
            <a:chOff x="13447423" y="7313496"/>
            <a:chExt cx="3723810" cy="202849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47423" y="7313496"/>
              <a:ext cx="3723810" cy="202849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96545" y="1295853"/>
            <a:ext cx="4585753" cy="110785"/>
            <a:chOff x="896545" y="1295853"/>
            <a:chExt cx="4585753" cy="1107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6545" y="1295853"/>
              <a:ext cx="4585753" cy="11078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579064" y="452368"/>
            <a:ext cx="5828016" cy="105340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0132" y="2349726"/>
            <a:ext cx="4916039" cy="134695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258295" y="2163345"/>
            <a:ext cx="5166002" cy="184198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213733" y="2321155"/>
            <a:ext cx="5328602" cy="140409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529752" y="2349723"/>
            <a:ext cx="5102840" cy="134695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8704" y="5050838"/>
            <a:ext cx="4935088" cy="134695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398533" y="5043057"/>
            <a:ext cx="4994145" cy="134695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391657" y="5024009"/>
            <a:ext cx="5121888" cy="134695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573733" y="5012742"/>
            <a:ext cx="5059764" cy="134695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49180" y="7488771"/>
            <a:ext cx="4813421" cy="184198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346371" y="7486866"/>
            <a:ext cx="5103031" cy="184198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386028" y="7469723"/>
            <a:ext cx="5166002" cy="184198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083428" y="7679247"/>
            <a:ext cx="5536869" cy="138505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7310318" y="9279270"/>
            <a:ext cx="1432576" cy="139970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1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70049" y="4386502"/>
            <a:ext cx="3405581" cy="16632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-105090"/>
            <a:ext cx="9142857" cy="10574713"/>
            <a:chOff x="9142857" y="-105090"/>
            <a:chExt cx="9142857" cy="105747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-105090"/>
              <a:ext cx="9142857" cy="105747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89038" y="7642219"/>
            <a:ext cx="7432186" cy="2152517"/>
            <a:chOff x="9989038" y="7642219"/>
            <a:chExt cx="7432186" cy="21525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89038" y="7642219"/>
              <a:ext cx="7432186" cy="21525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41055" y="5737988"/>
            <a:ext cx="8154787" cy="11140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98079" y="6505222"/>
            <a:ext cx="8755673" cy="11140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41793" y="4674809"/>
            <a:ext cx="3949697" cy="7775259"/>
            <a:chOff x="4641793" y="4674809"/>
            <a:chExt cx="3949697" cy="77752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41793" y="4674809"/>
              <a:ext cx="3949697" cy="77752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06441" y="-1775070"/>
            <a:ext cx="3807845" cy="7496014"/>
            <a:chOff x="9906441" y="-1775070"/>
            <a:chExt cx="3807845" cy="74960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906441" y="-1775070"/>
              <a:ext cx="3807845" cy="74960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3572" y="9460199"/>
            <a:ext cx="3257800" cy="190476"/>
            <a:chOff x="943572" y="9460199"/>
            <a:chExt cx="3257800" cy="1904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3572" y="9460199"/>
              <a:ext cx="3257800" cy="1904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99956" y="1503032"/>
            <a:ext cx="4035035" cy="337294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3006" y="6075815"/>
            <a:ext cx="4035035" cy="33729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38587" y="1219625"/>
            <a:ext cx="3257800" cy="172821"/>
            <a:chOff x="14238587" y="1219625"/>
            <a:chExt cx="3257800" cy="1728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38587" y="1219625"/>
              <a:ext cx="3257800" cy="17282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618" y="375198"/>
            <a:ext cx="6591052" cy="10997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04229" y="1540726"/>
            <a:ext cx="6032889" cy="1073945"/>
            <a:chOff x="2704229" y="1540726"/>
            <a:chExt cx="6032889" cy="10739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80523" y="1417020"/>
              <a:ext cx="6168338" cy="107252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96000" y="1833905"/>
              <a:ext cx="5469900" cy="11033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8686" y="3014869"/>
            <a:ext cx="5897284" cy="1113477"/>
            <a:chOff x="638686" y="3014869"/>
            <a:chExt cx="5897284" cy="11134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7613" y="2812144"/>
              <a:ext cx="5817300" cy="110330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4980" y="3426599"/>
              <a:ext cx="6276966" cy="10725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76003" y="7941293"/>
            <a:ext cx="1531417" cy="1531417"/>
            <a:chOff x="12176003" y="7941293"/>
            <a:chExt cx="1531417" cy="153141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76003" y="7941293"/>
              <a:ext cx="1531417" cy="153141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70725" y="7851825"/>
            <a:ext cx="2170705" cy="178021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362532" y="9300299"/>
            <a:ext cx="1340643" cy="133648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1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1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48569" y="4386500"/>
            <a:ext cx="4338200" cy="166327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1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48567" y="4386500"/>
            <a:ext cx="4338200" cy="166327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1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4148" y="4329357"/>
            <a:ext cx="5575181" cy="17108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1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19042" y="6275880"/>
            <a:ext cx="1866789" cy="774694"/>
            <a:chOff x="9919042" y="6275880"/>
            <a:chExt cx="1866789" cy="7746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19042" y="6275880"/>
              <a:ext cx="1866789" cy="7746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01847" y="4431532"/>
            <a:ext cx="2438361" cy="9397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1587192"/>
            <a:ext cx="3257800" cy="649261"/>
            <a:chOff x="9142857" y="1587192"/>
            <a:chExt cx="3257800" cy="64926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142857" y="1587192"/>
              <a:ext cx="3257800" cy="649261"/>
              <a:chOff x="9142857" y="1587192"/>
              <a:chExt cx="3257800" cy="64926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42857" y="1587192"/>
                <a:ext cx="3257800" cy="64926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7703" y="1563129"/>
              <a:ext cx="2871961" cy="832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64944" y="2727772"/>
            <a:ext cx="3257800" cy="649261"/>
            <a:chOff x="13964944" y="2727772"/>
            <a:chExt cx="3257800" cy="64926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964944" y="2727772"/>
              <a:ext cx="3257800" cy="649261"/>
              <a:chOff x="13964944" y="2727772"/>
              <a:chExt cx="3257800" cy="64926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964944" y="2727772"/>
                <a:ext cx="3257800" cy="64926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92537" y="2697289"/>
              <a:ext cx="2868134" cy="8325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22087" y="8927601"/>
            <a:ext cx="1839901" cy="629314"/>
            <a:chOff x="13822087" y="8927601"/>
            <a:chExt cx="1839901" cy="6293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43212" y="8654021"/>
              <a:ext cx="3679803" cy="125862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22087" y="8927601"/>
              <a:ext cx="1839901" cy="62931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58293" y="8713007"/>
            <a:ext cx="2890354" cy="11473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262678" y="2727772"/>
            <a:ext cx="1103327" cy="1103327"/>
            <a:chOff x="10262678" y="2727772"/>
            <a:chExt cx="1103327" cy="11033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62678" y="2727772"/>
              <a:ext cx="1103327" cy="11033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64944" y="1587192"/>
            <a:ext cx="3257800" cy="649261"/>
            <a:chOff x="13964944" y="1587192"/>
            <a:chExt cx="3257800" cy="64926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964944" y="1587192"/>
              <a:ext cx="3257800" cy="649261"/>
              <a:chOff x="13964944" y="1587192"/>
              <a:chExt cx="3257800" cy="64926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964944" y="1587192"/>
                <a:ext cx="3257800" cy="649261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90222" y="1575757"/>
              <a:ext cx="3451399" cy="83257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0937" y="460459"/>
            <a:ext cx="7471044" cy="167337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150163" y="2174109"/>
            <a:ext cx="5012861" cy="9868173"/>
            <a:chOff x="2150163" y="2174109"/>
            <a:chExt cx="5012861" cy="986817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50163" y="2174109"/>
              <a:ext cx="5012861" cy="986817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323644" y="4509518"/>
            <a:ext cx="695250" cy="695250"/>
            <a:chOff x="14323644" y="4509518"/>
            <a:chExt cx="695250" cy="69525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23644" y="4509518"/>
              <a:ext cx="695250" cy="6952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349040" y="6663227"/>
            <a:ext cx="813997" cy="735853"/>
            <a:chOff x="14349040" y="6663227"/>
            <a:chExt cx="813997" cy="73585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49040" y="6663227"/>
              <a:ext cx="813997" cy="73585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313113" y="6353071"/>
            <a:ext cx="2245715" cy="145324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071423" y="8025161"/>
            <a:ext cx="1514919" cy="1618733"/>
            <a:chOff x="10071423" y="8025161"/>
            <a:chExt cx="1514919" cy="161873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71423" y="8025161"/>
              <a:ext cx="1514919" cy="161873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434045" y="4776879"/>
            <a:ext cx="2835366" cy="731956"/>
            <a:chOff x="9434045" y="4776879"/>
            <a:chExt cx="2835366" cy="73195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34045" y="4776879"/>
              <a:ext cx="2835366" cy="73195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445919" y="4169865"/>
            <a:ext cx="710590" cy="460617"/>
            <a:chOff x="10445919" y="4169865"/>
            <a:chExt cx="710590" cy="46061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0765542" y="4205538"/>
              <a:ext cx="426640" cy="355295"/>
              <a:chOff x="10765542" y="4205538"/>
              <a:chExt cx="426640" cy="35529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5400000">
                <a:off x="10765542" y="4205538"/>
                <a:ext cx="426640" cy="35529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410247" y="4239515"/>
              <a:ext cx="426640" cy="355295"/>
              <a:chOff x="10410247" y="4239515"/>
              <a:chExt cx="426640" cy="35529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5400000">
                <a:off x="10410247" y="4239515"/>
                <a:ext cx="426640" cy="355295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0506621" y="5498101"/>
            <a:ext cx="710590" cy="460617"/>
            <a:chOff x="10506621" y="5498101"/>
            <a:chExt cx="710590" cy="46061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0826243" y="5533773"/>
              <a:ext cx="426640" cy="355295"/>
              <a:chOff x="10826243" y="5533773"/>
              <a:chExt cx="426640" cy="355295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5400000">
                <a:off x="10826243" y="5533773"/>
                <a:ext cx="426640" cy="35529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0470948" y="5567751"/>
              <a:ext cx="426640" cy="355295"/>
              <a:chOff x="10470948" y="5567751"/>
              <a:chExt cx="426640" cy="355295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5400000">
                <a:off x="10470948" y="5567751"/>
                <a:ext cx="426640" cy="355295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0552379" y="7223701"/>
            <a:ext cx="710590" cy="460617"/>
            <a:chOff x="10552379" y="7223701"/>
            <a:chExt cx="710590" cy="460617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0872002" y="7259374"/>
              <a:ext cx="426640" cy="355295"/>
              <a:chOff x="10872002" y="7259374"/>
              <a:chExt cx="426640" cy="355295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5400000">
                <a:off x="10872002" y="7259374"/>
                <a:ext cx="426640" cy="35529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0516707" y="7293351"/>
              <a:ext cx="426640" cy="355295"/>
              <a:chOff x="10516707" y="7293351"/>
              <a:chExt cx="426640" cy="355295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5400000">
                <a:off x="10516707" y="7293351"/>
                <a:ext cx="426640" cy="35529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5287296" y="3527053"/>
            <a:ext cx="752748" cy="626870"/>
            <a:chOff x="15287296" y="3527053"/>
            <a:chExt cx="752748" cy="62687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15287296" y="3527053"/>
              <a:ext cx="752748" cy="62687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5313963" y="5547975"/>
            <a:ext cx="752748" cy="626870"/>
            <a:chOff x="15313963" y="5547975"/>
            <a:chExt cx="752748" cy="626870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15313963" y="5547975"/>
              <a:ext cx="752748" cy="62687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5380819" y="7856840"/>
            <a:ext cx="752748" cy="626870"/>
            <a:chOff x="15380819" y="7856840"/>
            <a:chExt cx="752748" cy="626870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5400000">
              <a:off x="15380819" y="7856840"/>
              <a:ext cx="752748" cy="626870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7398232" y="9279270"/>
            <a:ext cx="1357395" cy="13901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1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19042" y="6275880"/>
            <a:ext cx="1866789" cy="774694"/>
            <a:chOff x="9919042" y="6275880"/>
            <a:chExt cx="1866789" cy="7746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19042" y="6275880"/>
              <a:ext cx="1866789" cy="7746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01847" y="4431532"/>
            <a:ext cx="2438361" cy="9397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1587192"/>
            <a:ext cx="3257800" cy="649261"/>
            <a:chOff x="9142857" y="1587192"/>
            <a:chExt cx="3257800" cy="64926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142857" y="1587192"/>
              <a:ext cx="3257800" cy="649261"/>
              <a:chOff x="9142857" y="1587192"/>
              <a:chExt cx="3257800" cy="64926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42857" y="1587192"/>
                <a:ext cx="3257800" cy="64926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7703" y="1563129"/>
              <a:ext cx="2871961" cy="832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64944" y="2727772"/>
            <a:ext cx="3257800" cy="649261"/>
            <a:chOff x="13964944" y="2727772"/>
            <a:chExt cx="3257800" cy="64926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964944" y="2727772"/>
              <a:ext cx="3257800" cy="649261"/>
              <a:chOff x="13964944" y="2727772"/>
              <a:chExt cx="3257800" cy="64926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964944" y="2727772"/>
                <a:ext cx="3257800" cy="64926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92537" y="2697289"/>
              <a:ext cx="2868134" cy="8325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22087" y="8927601"/>
            <a:ext cx="1839901" cy="629314"/>
            <a:chOff x="13822087" y="8927601"/>
            <a:chExt cx="1839901" cy="6293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43212" y="8654021"/>
              <a:ext cx="3679803" cy="125862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22087" y="8927601"/>
              <a:ext cx="1839901" cy="62931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58293" y="8713007"/>
            <a:ext cx="2890354" cy="11473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262678" y="2727772"/>
            <a:ext cx="1103327" cy="1103327"/>
            <a:chOff x="10262678" y="2727772"/>
            <a:chExt cx="1103327" cy="11033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62678" y="2727772"/>
              <a:ext cx="1103327" cy="11033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64944" y="1587192"/>
            <a:ext cx="3257800" cy="649261"/>
            <a:chOff x="13964944" y="1587192"/>
            <a:chExt cx="3257800" cy="64926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964944" y="1587192"/>
              <a:ext cx="3257800" cy="649261"/>
              <a:chOff x="13964944" y="1587192"/>
              <a:chExt cx="3257800" cy="64926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964944" y="1587192"/>
                <a:ext cx="3257800" cy="649261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90222" y="1575757"/>
              <a:ext cx="3451399" cy="832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50163" y="2174109"/>
            <a:ext cx="5012861" cy="9868173"/>
            <a:chOff x="2150163" y="2174109"/>
            <a:chExt cx="5012861" cy="986817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50163" y="2174109"/>
              <a:ext cx="5012861" cy="986817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323644" y="4509518"/>
            <a:ext cx="695250" cy="695250"/>
            <a:chOff x="14323644" y="4509518"/>
            <a:chExt cx="695250" cy="69525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23644" y="4509518"/>
              <a:ext cx="695250" cy="6952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349040" y="6663227"/>
            <a:ext cx="813997" cy="735853"/>
            <a:chOff x="14349040" y="6663227"/>
            <a:chExt cx="813997" cy="73585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49040" y="6663227"/>
              <a:ext cx="813997" cy="73585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313113" y="6353071"/>
            <a:ext cx="2245715" cy="145324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071423" y="8025161"/>
            <a:ext cx="1514919" cy="1618733"/>
            <a:chOff x="10071423" y="8025161"/>
            <a:chExt cx="1514919" cy="161873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71423" y="8025161"/>
              <a:ext cx="1514919" cy="161873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434045" y="4776879"/>
            <a:ext cx="2835366" cy="731956"/>
            <a:chOff x="9434045" y="4776879"/>
            <a:chExt cx="2835366" cy="73195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34045" y="4776879"/>
              <a:ext cx="2835366" cy="73195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445919" y="4169865"/>
            <a:ext cx="710590" cy="460617"/>
            <a:chOff x="10445919" y="4169865"/>
            <a:chExt cx="710590" cy="46061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0765542" y="4205538"/>
              <a:ext cx="426640" cy="355295"/>
              <a:chOff x="10765542" y="4205538"/>
              <a:chExt cx="426640" cy="35529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10765542" y="4205538"/>
                <a:ext cx="426640" cy="35529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410247" y="4239515"/>
              <a:ext cx="426640" cy="355295"/>
              <a:chOff x="10410247" y="4239515"/>
              <a:chExt cx="426640" cy="35529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5400000">
                <a:off x="10410247" y="4239515"/>
                <a:ext cx="426640" cy="355295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0506621" y="5498101"/>
            <a:ext cx="710590" cy="460617"/>
            <a:chOff x="10506621" y="5498101"/>
            <a:chExt cx="710590" cy="46061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0826243" y="5533773"/>
              <a:ext cx="426640" cy="355295"/>
              <a:chOff x="10826243" y="5533773"/>
              <a:chExt cx="426640" cy="355295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5400000">
                <a:off x="10826243" y="5533773"/>
                <a:ext cx="426640" cy="35529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0470948" y="5567751"/>
              <a:ext cx="426640" cy="355295"/>
              <a:chOff x="10470948" y="5567751"/>
              <a:chExt cx="426640" cy="35529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5400000">
                <a:off x="10470948" y="5567751"/>
                <a:ext cx="426640" cy="355295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0552379" y="7223701"/>
            <a:ext cx="710590" cy="460617"/>
            <a:chOff x="10552379" y="7223701"/>
            <a:chExt cx="710590" cy="460617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0872002" y="7259374"/>
              <a:ext cx="426640" cy="355295"/>
              <a:chOff x="10872002" y="7259374"/>
              <a:chExt cx="426640" cy="355295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5400000">
                <a:off x="10872002" y="7259374"/>
                <a:ext cx="426640" cy="35529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0516707" y="7293351"/>
              <a:ext cx="426640" cy="355295"/>
              <a:chOff x="10516707" y="7293351"/>
              <a:chExt cx="426640" cy="355295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5400000">
                <a:off x="10516707" y="7293351"/>
                <a:ext cx="426640" cy="35529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5287296" y="3527053"/>
            <a:ext cx="752748" cy="626870"/>
            <a:chOff x="15287296" y="3527053"/>
            <a:chExt cx="752748" cy="62687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15287296" y="3527053"/>
              <a:ext cx="752748" cy="62687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5313963" y="5547975"/>
            <a:ext cx="752748" cy="626870"/>
            <a:chOff x="15313963" y="5547975"/>
            <a:chExt cx="752748" cy="62687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15313963" y="5547975"/>
              <a:ext cx="752748" cy="62687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5380819" y="7856840"/>
            <a:ext cx="752748" cy="626870"/>
            <a:chOff x="15380819" y="7856840"/>
            <a:chExt cx="752748" cy="62687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15380819" y="7856840"/>
              <a:ext cx="752748" cy="626870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00937" y="460459"/>
            <a:ext cx="7471044" cy="1673378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7700575" y="9279270"/>
            <a:ext cx="943986" cy="13997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1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19042" y="6275880"/>
            <a:ext cx="1866789" cy="774694"/>
            <a:chOff x="9919042" y="6275880"/>
            <a:chExt cx="1866789" cy="7746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19042" y="6275880"/>
              <a:ext cx="1866789" cy="7746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01847" y="4431532"/>
            <a:ext cx="2438361" cy="9397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1587192"/>
            <a:ext cx="3257800" cy="649261"/>
            <a:chOff x="9142857" y="1587192"/>
            <a:chExt cx="3257800" cy="64926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142857" y="1587192"/>
              <a:ext cx="3257800" cy="649261"/>
              <a:chOff x="9142857" y="1587192"/>
              <a:chExt cx="3257800" cy="64926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42857" y="1587192"/>
                <a:ext cx="3257800" cy="64926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7703" y="1563129"/>
              <a:ext cx="2871961" cy="832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64944" y="2727772"/>
            <a:ext cx="3257800" cy="649261"/>
            <a:chOff x="13964944" y="2727772"/>
            <a:chExt cx="3257800" cy="64926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964944" y="2727772"/>
              <a:ext cx="3257800" cy="649261"/>
              <a:chOff x="13964944" y="2727772"/>
              <a:chExt cx="3257800" cy="64926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964944" y="2727772"/>
                <a:ext cx="3257800" cy="64926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92537" y="2697289"/>
              <a:ext cx="2868134" cy="8325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22087" y="8927601"/>
            <a:ext cx="1839901" cy="629314"/>
            <a:chOff x="13822087" y="8927601"/>
            <a:chExt cx="1839901" cy="6293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43212" y="8654021"/>
              <a:ext cx="3679803" cy="125862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22087" y="8927601"/>
              <a:ext cx="1839901" cy="62931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58293" y="8713007"/>
            <a:ext cx="2890354" cy="11473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262678" y="2727772"/>
            <a:ext cx="1103327" cy="1103327"/>
            <a:chOff x="10262678" y="2727772"/>
            <a:chExt cx="1103327" cy="11033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62678" y="2727772"/>
              <a:ext cx="1103327" cy="11033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64944" y="1587192"/>
            <a:ext cx="3257800" cy="649261"/>
            <a:chOff x="13964944" y="1587192"/>
            <a:chExt cx="3257800" cy="64926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964944" y="1587192"/>
              <a:ext cx="3257800" cy="649261"/>
              <a:chOff x="13964944" y="1587192"/>
              <a:chExt cx="3257800" cy="64926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964944" y="1587192"/>
                <a:ext cx="3257800" cy="649261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90222" y="1575757"/>
              <a:ext cx="3451399" cy="832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50163" y="2174109"/>
            <a:ext cx="5012861" cy="9868173"/>
            <a:chOff x="2150163" y="2174109"/>
            <a:chExt cx="5012861" cy="986817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50163" y="2174109"/>
              <a:ext cx="5012861" cy="986817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323644" y="4509518"/>
            <a:ext cx="695250" cy="695250"/>
            <a:chOff x="14323644" y="4509518"/>
            <a:chExt cx="695250" cy="69525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23644" y="4509518"/>
              <a:ext cx="695250" cy="6952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349040" y="6663227"/>
            <a:ext cx="813997" cy="735853"/>
            <a:chOff x="14349040" y="6663227"/>
            <a:chExt cx="813997" cy="73585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49040" y="6663227"/>
              <a:ext cx="813997" cy="73585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313113" y="6353071"/>
            <a:ext cx="2245715" cy="145324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071423" y="8025161"/>
            <a:ext cx="1514919" cy="1618733"/>
            <a:chOff x="10071423" y="8025161"/>
            <a:chExt cx="1514919" cy="161873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71423" y="8025161"/>
              <a:ext cx="1514919" cy="161873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434045" y="4776879"/>
            <a:ext cx="2835366" cy="731956"/>
            <a:chOff x="9434045" y="4776879"/>
            <a:chExt cx="2835366" cy="73195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34045" y="4776879"/>
              <a:ext cx="2835366" cy="73195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445919" y="4169865"/>
            <a:ext cx="710590" cy="460617"/>
            <a:chOff x="10445919" y="4169865"/>
            <a:chExt cx="710590" cy="46061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0765542" y="4205538"/>
              <a:ext cx="426640" cy="355295"/>
              <a:chOff x="10765542" y="4205538"/>
              <a:chExt cx="426640" cy="35529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10765542" y="4205538"/>
                <a:ext cx="426640" cy="35529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410247" y="4239515"/>
              <a:ext cx="426640" cy="355295"/>
              <a:chOff x="10410247" y="4239515"/>
              <a:chExt cx="426640" cy="35529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5400000">
                <a:off x="10410247" y="4239515"/>
                <a:ext cx="426640" cy="355295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0506621" y="5498101"/>
            <a:ext cx="710590" cy="460617"/>
            <a:chOff x="10506621" y="5498101"/>
            <a:chExt cx="710590" cy="46061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0826243" y="5533773"/>
              <a:ext cx="426640" cy="355295"/>
              <a:chOff x="10826243" y="5533773"/>
              <a:chExt cx="426640" cy="355295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5400000">
                <a:off x="10826243" y="5533773"/>
                <a:ext cx="426640" cy="35529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0470948" y="5567751"/>
              <a:ext cx="426640" cy="355295"/>
              <a:chOff x="10470948" y="5567751"/>
              <a:chExt cx="426640" cy="35529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5400000">
                <a:off x="10470948" y="5567751"/>
                <a:ext cx="426640" cy="355295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0552379" y="7223701"/>
            <a:ext cx="710590" cy="460617"/>
            <a:chOff x="10552379" y="7223701"/>
            <a:chExt cx="710590" cy="460617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0872002" y="7259374"/>
              <a:ext cx="426640" cy="355295"/>
              <a:chOff x="10872002" y="7259374"/>
              <a:chExt cx="426640" cy="355295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5400000">
                <a:off x="10872002" y="7259374"/>
                <a:ext cx="426640" cy="35529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0516707" y="7293351"/>
              <a:ext cx="426640" cy="355295"/>
              <a:chOff x="10516707" y="7293351"/>
              <a:chExt cx="426640" cy="355295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5400000">
                <a:off x="10516707" y="7293351"/>
                <a:ext cx="426640" cy="35529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5287296" y="3527053"/>
            <a:ext cx="752748" cy="626870"/>
            <a:chOff x="15287296" y="3527053"/>
            <a:chExt cx="752748" cy="62687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15287296" y="3527053"/>
              <a:ext cx="752748" cy="62687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5313963" y="5547975"/>
            <a:ext cx="752748" cy="626870"/>
            <a:chOff x="15313963" y="5547975"/>
            <a:chExt cx="752748" cy="62687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15313963" y="5547975"/>
              <a:ext cx="752748" cy="62687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5380819" y="7856840"/>
            <a:ext cx="752748" cy="626870"/>
            <a:chOff x="15380819" y="7856840"/>
            <a:chExt cx="752748" cy="62687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15380819" y="7856840"/>
              <a:ext cx="752748" cy="626870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00937" y="460459"/>
            <a:ext cx="7471044" cy="1673378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7422899" y="9279270"/>
            <a:ext cx="1292919" cy="13997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50163" y="2174109"/>
            <a:ext cx="5012861" cy="9868173"/>
            <a:chOff x="2150163" y="2174109"/>
            <a:chExt cx="5012861" cy="98681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0163" y="2174109"/>
              <a:ext cx="5012861" cy="98681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19042" y="6275880"/>
            <a:ext cx="1866789" cy="774694"/>
            <a:chOff x="9919042" y="6275880"/>
            <a:chExt cx="1866789" cy="774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19042" y="6275880"/>
              <a:ext cx="1866789" cy="7746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1587192"/>
            <a:ext cx="3257800" cy="649261"/>
            <a:chOff x="9142857" y="1587192"/>
            <a:chExt cx="3257800" cy="64926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142857" y="1587192"/>
              <a:ext cx="3257800" cy="649261"/>
              <a:chOff x="9142857" y="1587192"/>
              <a:chExt cx="3257800" cy="64926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42857" y="1587192"/>
                <a:ext cx="3257800" cy="64926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7656" y="1572663"/>
              <a:ext cx="2872390" cy="803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62678" y="2727772"/>
            <a:ext cx="1103327" cy="1103327"/>
            <a:chOff x="10262678" y="2727772"/>
            <a:chExt cx="1103327" cy="11033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62678" y="2727772"/>
              <a:ext cx="1103327" cy="11033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71423" y="8025161"/>
            <a:ext cx="1514919" cy="1618733"/>
            <a:chOff x="10071423" y="8025161"/>
            <a:chExt cx="1514919" cy="16187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71423" y="8025161"/>
              <a:ext cx="1514919" cy="16187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34045" y="4776879"/>
            <a:ext cx="2835366" cy="731956"/>
            <a:chOff x="9434045" y="4776879"/>
            <a:chExt cx="2835366" cy="7319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34045" y="4776879"/>
              <a:ext cx="2835366" cy="7319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45919" y="4169865"/>
            <a:ext cx="710590" cy="460617"/>
            <a:chOff x="10445919" y="4169865"/>
            <a:chExt cx="710590" cy="46061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765542" y="4205538"/>
              <a:ext cx="426640" cy="355295"/>
              <a:chOff x="10765542" y="4205538"/>
              <a:chExt cx="426640" cy="35529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10765542" y="4205538"/>
                <a:ext cx="426640" cy="35529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410247" y="4239515"/>
              <a:ext cx="426640" cy="355295"/>
              <a:chOff x="10410247" y="4239515"/>
              <a:chExt cx="426640" cy="35529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0410247" y="4239515"/>
                <a:ext cx="426640" cy="35529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0506621" y="5498101"/>
            <a:ext cx="710590" cy="460617"/>
            <a:chOff x="10506621" y="5498101"/>
            <a:chExt cx="710590" cy="46061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826243" y="5533773"/>
              <a:ext cx="426640" cy="355295"/>
              <a:chOff x="10826243" y="5533773"/>
              <a:chExt cx="426640" cy="35529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10826243" y="5533773"/>
                <a:ext cx="426640" cy="35529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470948" y="5567751"/>
              <a:ext cx="426640" cy="355295"/>
              <a:chOff x="10470948" y="5567751"/>
              <a:chExt cx="426640" cy="35529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10470948" y="5567751"/>
                <a:ext cx="426640" cy="355295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552379" y="7223701"/>
            <a:ext cx="710590" cy="460617"/>
            <a:chOff x="10552379" y="7223701"/>
            <a:chExt cx="710590" cy="46061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872002" y="7259374"/>
              <a:ext cx="426640" cy="355295"/>
              <a:chOff x="10872002" y="7259374"/>
              <a:chExt cx="426640" cy="35529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5400000">
                <a:off x="10872002" y="7259374"/>
                <a:ext cx="426640" cy="35529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0516707" y="7293351"/>
              <a:ext cx="426640" cy="355295"/>
              <a:chOff x="10516707" y="7293351"/>
              <a:chExt cx="426640" cy="35529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10516707" y="7293351"/>
                <a:ext cx="426640" cy="355295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3962562" y="1587192"/>
            <a:ext cx="3257800" cy="649261"/>
            <a:chOff x="13962562" y="1587192"/>
            <a:chExt cx="3257800" cy="64926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3962562" y="1587192"/>
              <a:ext cx="3257800" cy="649261"/>
              <a:chOff x="13962562" y="1587192"/>
              <a:chExt cx="3257800" cy="64926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962562" y="1587192"/>
                <a:ext cx="3257800" cy="649261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905914" y="1563127"/>
              <a:ext cx="3170324" cy="83257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671511" y="4704391"/>
            <a:ext cx="1839901" cy="629314"/>
            <a:chOff x="14671511" y="4704391"/>
            <a:chExt cx="1839901" cy="62931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92636" y="4430810"/>
              <a:ext cx="3679803" cy="1258627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671511" y="4704391"/>
              <a:ext cx="1839901" cy="62931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834002" y="6615637"/>
            <a:ext cx="1514919" cy="1618733"/>
            <a:chOff x="14834002" y="6615637"/>
            <a:chExt cx="1514919" cy="161873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34002" y="6615637"/>
              <a:ext cx="1514919" cy="161873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962562" y="2727772"/>
            <a:ext cx="3257800" cy="649261"/>
            <a:chOff x="13962562" y="2727772"/>
            <a:chExt cx="3257800" cy="649261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3962562" y="2727772"/>
              <a:ext cx="3257800" cy="649261"/>
              <a:chOff x="13962562" y="2727772"/>
              <a:chExt cx="3257800" cy="649261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962562" y="2727772"/>
                <a:ext cx="3257800" cy="649261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013955" y="2703707"/>
              <a:ext cx="3304953" cy="83257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288492" y="3891957"/>
            <a:ext cx="605939" cy="563999"/>
            <a:chOff x="15288492" y="3891957"/>
            <a:chExt cx="605939" cy="56399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15288492" y="3891957"/>
              <a:ext cx="605939" cy="56399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317063" y="5729268"/>
            <a:ext cx="605939" cy="563999"/>
            <a:chOff x="15317063" y="5729268"/>
            <a:chExt cx="605939" cy="56399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5317063" y="5729268"/>
              <a:ext cx="605939" cy="563999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00937" y="460460"/>
            <a:ext cx="7471043" cy="167337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406451" y="9279270"/>
            <a:ext cx="1304166" cy="13997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50163" y="2202681"/>
            <a:ext cx="5012861" cy="9868173"/>
            <a:chOff x="2150163" y="2202681"/>
            <a:chExt cx="5012861" cy="98681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0163" y="2202681"/>
              <a:ext cx="5012861" cy="98681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19042" y="6275880"/>
            <a:ext cx="1866789" cy="774694"/>
            <a:chOff x="9919042" y="6275880"/>
            <a:chExt cx="1866789" cy="774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19042" y="6275880"/>
              <a:ext cx="1866789" cy="7746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1587192"/>
            <a:ext cx="3257800" cy="649261"/>
            <a:chOff x="9142857" y="1587192"/>
            <a:chExt cx="3257800" cy="64926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142857" y="1587192"/>
              <a:ext cx="3257800" cy="649261"/>
              <a:chOff x="9142857" y="1587192"/>
              <a:chExt cx="3257800" cy="64926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42857" y="1587192"/>
                <a:ext cx="3257800" cy="64926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7656" y="1572663"/>
              <a:ext cx="2872390" cy="803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62678" y="2727772"/>
            <a:ext cx="1103327" cy="1103327"/>
            <a:chOff x="10262678" y="2727772"/>
            <a:chExt cx="1103327" cy="11033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62678" y="2727772"/>
              <a:ext cx="1103327" cy="11033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71423" y="8025161"/>
            <a:ext cx="1514919" cy="1618733"/>
            <a:chOff x="10071423" y="8025161"/>
            <a:chExt cx="1514919" cy="16187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71423" y="8025161"/>
              <a:ext cx="1514919" cy="16187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34045" y="4776879"/>
            <a:ext cx="2835366" cy="731956"/>
            <a:chOff x="9434045" y="4776879"/>
            <a:chExt cx="2835366" cy="7319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34045" y="4776879"/>
              <a:ext cx="2835366" cy="7319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45919" y="4169865"/>
            <a:ext cx="710590" cy="460617"/>
            <a:chOff x="10445919" y="4169865"/>
            <a:chExt cx="710590" cy="46061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765542" y="4205538"/>
              <a:ext cx="426640" cy="355295"/>
              <a:chOff x="10765542" y="4205538"/>
              <a:chExt cx="426640" cy="35529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10765542" y="4205538"/>
                <a:ext cx="426640" cy="35529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410247" y="4239515"/>
              <a:ext cx="426640" cy="355295"/>
              <a:chOff x="10410247" y="4239515"/>
              <a:chExt cx="426640" cy="35529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0410247" y="4239515"/>
                <a:ext cx="426640" cy="35529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0506621" y="5498101"/>
            <a:ext cx="710590" cy="460617"/>
            <a:chOff x="10506621" y="5498101"/>
            <a:chExt cx="710590" cy="46061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826243" y="5533773"/>
              <a:ext cx="426640" cy="355295"/>
              <a:chOff x="10826243" y="5533773"/>
              <a:chExt cx="426640" cy="35529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10826243" y="5533773"/>
                <a:ext cx="426640" cy="35529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470948" y="5567751"/>
              <a:ext cx="426640" cy="355295"/>
              <a:chOff x="10470948" y="5567751"/>
              <a:chExt cx="426640" cy="35529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10470948" y="5567751"/>
                <a:ext cx="426640" cy="355295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552379" y="7223701"/>
            <a:ext cx="710590" cy="460617"/>
            <a:chOff x="10552379" y="7223701"/>
            <a:chExt cx="710590" cy="46061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872002" y="7259374"/>
              <a:ext cx="426640" cy="355295"/>
              <a:chOff x="10872002" y="7259374"/>
              <a:chExt cx="426640" cy="35529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5400000">
                <a:off x="10872002" y="7259374"/>
                <a:ext cx="426640" cy="35529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0516707" y="7293351"/>
              <a:ext cx="426640" cy="355295"/>
              <a:chOff x="10516707" y="7293351"/>
              <a:chExt cx="426640" cy="35529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10516707" y="7293351"/>
                <a:ext cx="426640" cy="355295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3962562" y="1587192"/>
            <a:ext cx="3257800" cy="649261"/>
            <a:chOff x="13962562" y="1587192"/>
            <a:chExt cx="3257800" cy="64926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3962562" y="1587192"/>
              <a:ext cx="3257800" cy="649261"/>
              <a:chOff x="13962562" y="1587192"/>
              <a:chExt cx="3257800" cy="64926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962562" y="1587192"/>
                <a:ext cx="3257800" cy="649261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905914" y="1563127"/>
              <a:ext cx="3170324" cy="83257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671511" y="4704391"/>
            <a:ext cx="1839901" cy="629314"/>
            <a:chOff x="14671511" y="4704391"/>
            <a:chExt cx="1839901" cy="62931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92636" y="4430810"/>
              <a:ext cx="3679803" cy="1258627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671511" y="4704391"/>
              <a:ext cx="1839901" cy="62931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834002" y="6615637"/>
            <a:ext cx="1514919" cy="1618733"/>
            <a:chOff x="14834002" y="6615637"/>
            <a:chExt cx="1514919" cy="161873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34002" y="6615637"/>
              <a:ext cx="1514919" cy="161873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962562" y="2727772"/>
            <a:ext cx="3257800" cy="649261"/>
            <a:chOff x="13962562" y="2727772"/>
            <a:chExt cx="3257800" cy="649261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3962562" y="2727772"/>
              <a:ext cx="3257800" cy="649261"/>
              <a:chOff x="13962562" y="2727772"/>
              <a:chExt cx="3257800" cy="649261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962562" y="2727772"/>
                <a:ext cx="3257800" cy="649261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013955" y="2703707"/>
              <a:ext cx="3304953" cy="83257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288492" y="3891957"/>
            <a:ext cx="605939" cy="563999"/>
            <a:chOff x="15288492" y="3891957"/>
            <a:chExt cx="605939" cy="56399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15288492" y="3891957"/>
              <a:ext cx="605939" cy="56399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317063" y="5729268"/>
            <a:ext cx="605939" cy="563999"/>
            <a:chOff x="15317063" y="5729268"/>
            <a:chExt cx="605939" cy="56399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5317063" y="5729268"/>
              <a:ext cx="605939" cy="563999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00937" y="460460"/>
            <a:ext cx="7471043" cy="167337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400175" y="9279270"/>
            <a:ext cx="1361090" cy="13997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9894" y="-495238"/>
            <a:ext cx="10547514" cy="11733333"/>
            <a:chOff x="7839894" y="-495238"/>
            <a:chExt cx="10547514" cy="117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39894" y="-495238"/>
              <a:ext cx="10547514" cy="117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534957" y="3174309"/>
            <a:ext cx="12538772" cy="16837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64841" y="296484"/>
            <a:ext cx="11472059" cy="14274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04343" y="1977811"/>
            <a:ext cx="3994267" cy="1139403"/>
            <a:chOff x="1904343" y="1977811"/>
            <a:chExt cx="3994267" cy="113940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904343" y="1977811"/>
              <a:ext cx="3994267" cy="649261"/>
              <a:chOff x="1904343" y="1977811"/>
              <a:chExt cx="3994267" cy="64926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04343" y="1977811"/>
                <a:ext cx="3994267" cy="649261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61093" y="1963269"/>
              <a:ext cx="2894800" cy="13738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5732" y="4383458"/>
            <a:ext cx="4471489" cy="35714"/>
            <a:chOff x="1665732" y="4383458"/>
            <a:chExt cx="4471489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5732" y="4383458"/>
              <a:ext cx="4471489" cy="3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78573" y="4956727"/>
            <a:ext cx="10867414" cy="40736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69514" y="1377845"/>
            <a:ext cx="9097246" cy="215065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52193" y="3810508"/>
            <a:ext cx="8559084" cy="215313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44363" y="5973547"/>
            <a:ext cx="5250236" cy="99473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01506" y="7354184"/>
            <a:ext cx="7397321" cy="102343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05028" y="8729622"/>
            <a:ext cx="10111320" cy="11702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15520" y="4002065"/>
            <a:ext cx="627338" cy="627338"/>
            <a:chOff x="8515520" y="4002065"/>
            <a:chExt cx="627338" cy="6273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15520" y="4002065"/>
              <a:ext cx="627338" cy="6273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15520" y="6049506"/>
            <a:ext cx="627338" cy="627338"/>
            <a:chOff x="8515520" y="6049506"/>
            <a:chExt cx="627338" cy="6273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15520" y="6049506"/>
              <a:ext cx="627338" cy="6273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15520" y="7350222"/>
            <a:ext cx="627338" cy="627338"/>
            <a:chOff x="8515520" y="7350222"/>
            <a:chExt cx="627338" cy="6273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15520" y="7350222"/>
              <a:ext cx="627338" cy="62733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402556" y="9269746"/>
            <a:ext cx="1315852" cy="14187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19334" y="3298967"/>
            <a:ext cx="3516375" cy="948071"/>
            <a:chOff x="11119334" y="3298967"/>
            <a:chExt cx="3516375" cy="9480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9334" y="3298967"/>
              <a:ext cx="3516375" cy="9480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50163" y="2174109"/>
            <a:ext cx="5012861" cy="9868173"/>
            <a:chOff x="2150163" y="2174109"/>
            <a:chExt cx="5012861" cy="98681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0163" y="2174109"/>
              <a:ext cx="5012861" cy="98681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07897" y="920989"/>
            <a:ext cx="3257800" cy="649261"/>
            <a:chOff x="11307897" y="920989"/>
            <a:chExt cx="3257800" cy="64926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307897" y="920989"/>
              <a:ext cx="3257800" cy="649261"/>
              <a:chOff x="11307897" y="920989"/>
              <a:chExt cx="3257800" cy="64926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307897" y="920989"/>
                <a:ext cx="3257800" cy="64926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46204" y="906457"/>
              <a:ext cx="3335000" cy="80397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75003" y="4215981"/>
            <a:ext cx="3973314" cy="8884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55171" y="3318495"/>
            <a:ext cx="5082249" cy="10492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24485" y="4592327"/>
            <a:ext cx="6316778" cy="20511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08488" y="3092812"/>
            <a:ext cx="5951923" cy="129020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80003" y="8394432"/>
            <a:ext cx="4386845" cy="129711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11714" y="6176018"/>
            <a:ext cx="5754330" cy="20511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45663" y="2221728"/>
            <a:ext cx="2091766" cy="667395"/>
            <a:chOff x="8445663" y="2221728"/>
            <a:chExt cx="2091766" cy="6673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445663" y="2221728"/>
              <a:ext cx="2091766" cy="667395"/>
              <a:chOff x="8445663" y="2221728"/>
              <a:chExt cx="2091766" cy="66739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445663" y="2221728"/>
                <a:ext cx="2091766" cy="667395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62168" y="2161812"/>
              <a:ext cx="2444218" cy="8965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63951" y="2174109"/>
            <a:ext cx="2091766" cy="667395"/>
            <a:chOff x="11763951" y="2174109"/>
            <a:chExt cx="2091766" cy="66739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763951" y="2174109"/>
              <a:ext cx="2091766" cy="667395"/>
              <a:chOff x="11763951" y="2174109"/>
              <a:chExt cx="2091766" cy="66739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763951" y="2174109"/>
                <a:ext cx="2091766" cy="667395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83792" y="2076098"/>
              <a:ext cx="2851742" cy="9251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126871" y="2164585"/>
            <a:ext cx="2091766" cy="667395"/>
            <a:chOff x="15126871" y="2164585"/>
            <a:chExt cx="2091766" cy="66739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126871" y="2164585"/>
              <a:ext cx="2091766" cy="667395"/>
              <a:chOff x="15126871" y="2164585"/>
              <a:chExt cx="2091766" cy="66739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126871" y="2164585"/>
                <a:ext cx="2091766" cy="667395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832244" y="2066575"/>
              <a:ext cx="2692476" cy="9727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837328" y="4446591"/>
            <a:ext cx="2136313" cy="901524"/>
            <a:chOff x="11837328" y="4446591"/>
            <a:chExt cx="2136313" cy="90152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37328" y="4446591"/>
              <a:ext cx="2136313" cy="90152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443687" y="5765956"/>
            <a:ext cx="4562781" cy="1267728"/>
            <a:chOff x="2443687" y="5765956"/>
            <a:chExt cx="4562781" cy="126772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43687" y="5765956"/>
              <a:ext cx="4562781" cy="1267728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00937" y="460460"/>
            <a:ext cx="7471043" cy="167337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080043" y="6146816"/>
            <a:ext cx="4212538" cy="199315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414238" y="4683671"/>
            <a:ext cx="5228329" cy="170970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700571" y="8022985"/>
            <a:ext cx="561396" cy="561396"/>
            <a:chOff x="12700571" y="8022985"/>
            <a:chExt cx="561396" cy="56139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2700571" y="8022985"/>
              <a:ext cx="561396" cy="5613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746501" y="4318274"/>
            <a:ext cx="561396" cy="561396"/>
            <a:chOff x="10746501" y="4318274"/>
            <a:chExt cx="561396" cy="56139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746501" y="4318274"/>
              <a:ext cx="561396" cy="56139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171456" y="6280765"/>
            <a:ext cx="561396" cy="561396"/>
            <a:chOff x="14171456" y="6280765"/>
            <a:chExt cx="561396" cy="56139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171456" y="6280765"/>
              <a:ext cx="561396" cy="56139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406232" y="9279270"/>
            <a:ext cx="1352443" cy="13997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2023-08-23T11:08:22Z</dcterms:created>
  <dcterms:modified xsi:type="dcterms:W3CDTF">2023-08-23T11:08:22Z</dcterms:modified>
</cp:coreProperties>
</file>